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1"/>
  </p:normalViewPr>
  <p:slideViewPr>
    <p:cSldViewPr snapToGrid="0" snapToObjects="1">
      <p:cViewPr>
        <p:scale>
          <a:sx n="112" d="100"/>
          <a:sy n="112" d="100"/>
        </p:scale>
        <p:origin x="128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9521-B615-A046-ABB5-F2D8BA0BAC1B}" type="datetimeFigureOut">
              <a:rPr lang="es-ES" smtClean="0"/>
              <a:t>13/10/21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D9056-A608-D54D-BB60-0EF2564E39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231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9521-B615-A046-ABB5-F2D8BA0BAC1B}" type="datetimeFigureOut">
              <a:rPr lang="es-ES" smtClean="0"/>
              <a:t>13/10/21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D9056-A608-D54D-BB60-0EF2564E39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2663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9521-B615-A046-ABB5-F2D8BA0BAC1B}" type="datetimeFigureOut">
              <a:rPr lang="es-ES" smtClean="0"/>
              <a:t>13/10/21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D9056-A608-D54D-BB60-0EF2564E39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3678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9521-B615-A046-ABB5-F2D8BA0BAC1B}" type="datetimeFigureOut">
              <a:rPr lang="es-ES" smtClean="0"/>
              <a:t>13/10/21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D9056-A608-D54D-BB60-0EF2564E39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9888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9521-B615-A046-ABB5-F2D8BA0BAC1B}" type="datetimeFigureOut">
              <a:rPr lang="es-ES" smtClean="0"/>
              <a:t>13/10/21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D9056-A608-D54D-BB60-0EF2564E39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6057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9521-B615-A046-ABB5-F2D8BA0BAC1B}" type="datetimeFigureOut">
              <a:rPr lang="es-ES" smtClean="0"/>
              <a:t>13/10/21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D9056-A608-D54D-BB60-0EF2564E39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8495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9521-B615-A046-ABB5-F2D8BA0BAC1B}" type="datetimeFigureOut">
              <a:rPr lang="es-ES" smtClean="0"/>
              <a:t>13/10/21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D9056-A608-D54D-BB60-0EF2564E39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7935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9521-B615-A046-ABB5-F2D8BA0BAC1B}" type="datetimeFigureOut">
              <a:rPr lang="es-ES" smtClean="0"/>
              <a:t>13/10/21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D9056-A608-D54D-BB60-0EF2564E39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9251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9521-B615-A046-ABB5-F2D8BA0BAC1B}" type="datetimeFigureOut">
              <a:rPr lang="es-ES" smtClean="0"/>
              <a:t>13/10/21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D9056-A608-D54D-BB60-0EF2564E39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2558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9521-B615-A046-ABB5-F2D8BA0BAC1B}" type="datetimeFigureOut">
              <a:rPr lang="es-ES" smtClean="0"/>
              <a:t>13/10/21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D9056-A608-D54D-BB60-0EF2564E39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6099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9521-B615-A046-ABB5-F2D8BA0BAC1B}" type="datetimeFigureOut">
              <a:rPr lang="es-ES" smtClean="0"/>
              <a:t>13/10/21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D9056-A608-D54D-BB60-0EF2564E39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2795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A9521-B615-A046-ABB5-F2D8BA0BAC1B}" type="datetimeFigureOut">
              <a:rPr lang="es-ES" smtClean="0"/>
              <a:t>13/10/21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D9056-A608-D54D-BB60-0EF2564E39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3373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55F36167-F4E2-CB43-86C0-9728356504F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323" t="5534" r="75016" b="80968"/>
          <a:stretch/>
        </p:blipFill>
        <p:spPr>
          <a:xfrm>
            <a:off x="3925939" y="1452007"/>
            <a:ext cx="859991" cy="1119111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72E74454-2E50-9E4E-B3A3-E93FCA6F14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207" t="4474" r="49271" b="80544"/>
          <a:stretch/>
        </p:blipFill>
        <p:spPr>
          <a:xfrm rot="20923410">
            <a:off x="743754" y="3772746"/>
            <a:ext cx="1086486" cy="1242204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40FBF51D-1ADC-D040-9C1B-0BFC97536B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388" t="5534" r="24090" b="79484"/>
          <a:stretch/>
        </p:blipFill>
        <p:spPr>
          <a:xfrm rot="761275">
            <a:off x="7505450" y="3863341"/>
            <a:ext cx="1086486" cy="1242204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8F1A2CB4-10E9-CA4E-AD4B-87D7C99F9AC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525" t="20592" r="71953" b="64426"/>
          <a:stretch/>
        </p:blipFill>
        <p:spPr>
          <a:xfrm rot="3113389">
            <a:off x="2764049" y="1287809"/>
            <a:ext cx="1213869" cy="1387844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F285A436-2053-104C-BFC7-AA92CC80C32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240" t="20592" r="45972" b="64426"/>
          <a:stretch/>
        </p:blipFill>
        <p:spPr>
          <a:xfrm rot="20656227">
            <a:off x="2108025" y="3779650"/>
            <a:ext cx="1278035" cy="1242204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641585E8-746B-3344-9DC9-D2CDE8C9B1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459" t="19744" r="24019" b="65274"/>
          <a:stretch/>
        </p:blipFill>
        <p:spPr>
          <a:xfrm rot="19737864">
            <a:off x="1828724" y="1254107"/>
            <a:ext cx="1191267" cy="1362002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2A8FC9E6-0AA9-3549-869D-122B65FCF0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096" t="37559" r="70382" b="47459"/>
          <a:stretch/>
        </p:blipFill>
        <p:spPr>
          <a:xfrm rot="1122981">
            <a:off x="5101849" y="4066287"/>
            <a:ext cx="1086486" cy="1242204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8124B3C8-C75E-9F40-AB86-B73F39BA48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853" t="36119" r="49625" b="48899"/>
          <a:stretch/>
        </p:blipFill>
        <p:spPr>
          <a:xfrm rot="2028665">
            <a:off x="746672" y="1286227"/>
            <a:ext cx="1086486" cy="1242204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ED7E0D6F-4F90-2642-9D23-F3B2384EBAC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6097" t="36711" r="25381" b="48307"/>
          <a:stretch/>
        </p:blipFill>
        <p:spPr>
          <a:xfrm rot="736772">
            <a:off x="7898103" y="1463057"/>
            <a:ext cx="1086486" cy="1242204"/>
          </a:xfrm>
          <a:prstGeom prst="rect">
            <a:avLst/>
          </a:prstGeom>
        </p:spPr>
      </p:pic>
      <p:grpSp>
        <p:nvGrpSpPr>
          <p:cNvPr id="22" name="Grupo 21">
            <a:extLst>
              <a:ext uri="{FF2B5EF4-FFF2-40B4-BE49-F238E27FC236}">
                <a16:creationId xmlns:a16="http://schemas.microsoft.com/office/drawing/2014/main" id="{C575FB6C-DC5D-B841-952F-5B74932FE4E2}"/>
              </a:ext>
            </a:extLst>
          </p:cNvPr>
          <p:cNvGrpSpPr/>
          <p:nvPr/>
        </p:nvGrpSpPr>
        <p:grpSpPr>
          <a:xfrm>
            <a:off x="-1" y="6431997"/>
            <a:ext cx="9906001" cy="435584"/>
            <a:chOff x="241657" y="11711801"/>
            <a:chExt cx="6934055" cy="304903"/>
          </a:xfrm>
        </p:grpSpPr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C9FE0A30-A4D4-7446-BECF-3CF1965019E2}"/>
                </a:ext>
              </a:extLst>
            </p:cNvPr>
            <p:cNvSpPr/>
            <p:nvPr/>
          </p:nvSpPr>
          <p:spPr>
            <a:xfrm>
              <a:off x="241657" y="11719832"/>
              <a:ext cx="6934055" cy="20590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600"/>
            </a:p>
          </p:txBody>
        </p:sp>
        <p:sp>
          <p:nvSpPr>
            <p:cNvPr id="24" name="CuadroTexto 23">
              <a:extLst>
                <a:ext uri="{FF2B5EF4-FFF2-40B4-BE49-F238E27FC236}">
                  <a16:creationId xmlns:a16="http://schemas.microsoft.com/office/drawing/2014/main" id="{EE056955-0E7F-454D-9586-0A22DDB0E005}"/>
                </a:ext>
              </a:extLst>
            </p:cNvPr>
            <p:cNvSpPr txBox="1"/>
            <p:nvPr/>
          </p:nvSpPr>
          <p:spPr>
            <a:xfrm>
              <a:off x="4646128" y="11736632"/>
              <a:ext cx="2414779" cy="280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ES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Francisco J. Franco Galvín</a:t>
              </a:r>
            </a:p>
            <a:p>
              <a:pPr algn="r"/>
              <a:endParaRPr lang="es-ES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5" name="Grupo 24">
              <a:extLst>
                <a:ext uri="{FF2B5EF4-FFF2-40B4-BE49-F238E27FC236}">
                  <a16:creationId xmlns:a16="http://schemas.microsoft.com/office/drawing/2014/main" id="{C97001DC-AC92-EF4F-9C16-DACA985AF909}"/>
                </a:ext>
              </a:extLst>
            </p:cNvPr>
            <p:cNvGrpSpPr/>
            <p:nvPr/>
          </p:nvGrpSpPr>
          <p:grpSpPr>
            <a:xfrm>
              <a:off x="2789890" y="11711801"/>
              <a:ext cx="2026158" cy="244165"/>
              <a:chOff x="2549652" y="11711800"/>
              <a:chExt cx="2026158" cy="244165"/>
            </a:xfrm>
          </p:grpSpPr>
          <p:pic>
            <p:nvPicPr>
              <p:cNvPr id="26" name="Gráfico 25">
                <a:extLst>
                  <a:ext uri="{FF2B5EF4-FFF2-40B4-BE49-F238E27FC236}">
                    <a16:creationId xmlns:a16="http://schemas.microsoft.com/office/drawing/2014/main" id="{37CBE8CB-9CA1-F646-9B3D-8EC7AC8BD49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2549652" y="11727892"/>
                <a:ext cx="501650" cy="176506"/>
              </a:xfrm>
              <a:prstGeom prst="rect">
                <a:avLst/>
              </a:prstGeom>
            </p:spPr>
          </p:pic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5DBAA346-F127-BB48-BD94-0B8990DE4898}"/>
                  </a:ext>
                </a:extLst>
              </p:cNvPr>
              <p:cNvSpPr txBox="1"/>
              <p:nvPr/>
            </p:nvSpPr>
            <p:spPr>
              <a:xfrm>
                <a:off x="3044189" y="11711800"/>
                <a:ext cx="1531621" cy="244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000"/>
                  </a:lnSpc>
                </a:pPr>
                <a:r>
                  <a:rPr lang="es-ES" sz="1000" b="1" dirty="0">
                    <a:solidFill>
                      <a:schemeClr val="bg1"/>
                    </a:solidFill>
                    <a:latin typeface="Arial Black" panose="020B0A04020102020204" pitchFamily="34" charset="0"/>
                    <a:cs typeface="Arial" panose="020B0604020202020204" pitchFamily="34" charset="0"/>
                  </a:rPr>
                  <a:t>RECURSOSEP</a:t>
                </a:r>
              </a:p>
              <a:p>
                <a:pPr>
                  <a:lnSpc>
                    <a:spcPts val="1000"/>
                  </a:lnSpc>
                </a:pPr>
                <a:r>
                  <a:rPr lang="es-ES" sz="1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www.recursosep.com</a:t>
                </a:r>
              </a:p>
            </p:txBody>
          </p:sp>
        </p:grpSp>
      </p:grpSp>
      <p:pic>
        <p:nvPicPr>
          <p:cNvPr id="28" name="Picture 2" descr="Iconos vectoriales gratis - SVG, PSD, PNG, EPS y fuente de iconos - Miles  de iconos gratis.">
            <a:extLst>
              <a:ext uri="{FF2B5EF4-FFF2-40B4-BE49-F238E27FC236}">
                <a16:creationId xmlns:a16="http://schemas.microsoft.com/office/drawing/2014/main" id="{F73420AB-8873-6A49-882C-64917D21D0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623" y="6504844"/>
            <a:ext cx="934123" cy="180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upo 9">
            <a:extLst>
              <a:ext uri="{FF2B5EF4-FFF2-40B4-BE49-F238E27FC236}">
                <a16:creationId xmlns:a16="http://schemas.microsoft.com/office/drawing/2014/main" id="{6A05AC53-1751-3B49-99BD-ECAD1394AF51}"/>
              </a:ext>
            </a:extLst>
          </p:cNvPr>
          <p:cNvGrpSpPr/>
          <p:nvPr/>
        </p:nvGrpSpPr>
        <p:grpSpPr>
          <a:xfrm>
            <a:off x="1522260" y="6428843"/>
            <a:ext cx="1381247" cy="308780"/>
            <a:chOff x="1522260" y="6428843"/>
            <a:chExt cx="1381247" cy="308780"/>
          </a:xfrm>
        </p:grpSpPr>
        <p:pic>
          <p:nvPicPr>
            <p:cNvPr id="1030" name="Picture 6" descr="Logo freepik, horizontal | Icono Gratis">
              <a:extLst>
                <a:ext uri="{FF2B5EF4-FFF2-40B4-BE49-F238E27FC236}">
                  <a16:creationId xmlns:a16="http://schemas.microsoft.com/office/drawing/2014/main" id="{43EA6575-D33E-9B4C-BFC5-5A8009D8A40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5282" r="68636" b="35411"/>
            <a:stretch/>
          </p:blipFill>
          <p:spPr bwMode="auto">
            <a:xfrm>
              <a:off x="1522260" y="6428843"/>
              <a:ext cx="330446" cy="3087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6" descr="Logo freepik, horizontal | Icono Gratis">
              <a:extLst>
                <a:ext uri="{FF2B5EF4-FFF2-40B4-BE49-F238E27FC236}">
                  <a16:creationId xmlns:a16="http://schemas.microsoft.com/office/drawing/2014/main" id="{6C46CB09-C0AD-4343-987B-034C12BCCB8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349" t="43966" b="39584"/>
            <a:stretch/>
          </p:blipFill>
          <p:spPr bwMode="auto">
            <a:xfrm>
              <a:off x="1852706" y="6466873"/>
              <a:ext cx="1050801" cy="2593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2" name="Imagen 31" descr="lápida sepulcral">
            <a:extLst>
              <a:ext uri="{FF2B5EF4-FFF2-40B4-BE49-F238E27FC236}">
                <a16:creationId xmlns:a16="http://schemas.microsoft.com/office/drawing/2014/main" id="{A33F2ACD-5CDF-CE40-A298-55A5C5FA55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11" y="4879689"/>
            <a:ext cx="1419196" cy="1419196"/>
          </a:xfrm>
          <a:custGeom>
            <a:avLst/>
            <a:gdLst>
              <a:gd name="connsiteX0" fmla="*/ 1606893 w 3251200"/>
              <a:gd name="connsiteY0" fmla="*/ 648994 h 3251200"/>
              <a:gd name="connsiteX1" fmla="*/ 956350 w 3251200"/>
              <a:gd name="connsiteY1" fmla="*/ 1507786 h 3251200"/>
              <a:gd name="connsiteX2" fmla="*/ 1606893 w 3251200"/>
              <a:gd name="connsiteY2" fmla="*/ 2366578 h 3251200"/>
              <a:gd name="connsiteX3" fmla="*/ 2257436 w 3251200"/>
              <a:gd name="connsiteY3" fmla="*/ 1507786 h 3251200"/>
              <a:gd name="connsiteX4" fmla="*/ 1606893 w 3251200"/>
              <a:gd name="connsiteY4" fmla="*/ 648994 h 3251200"/>
              <a:gd name="connsiteX5" fmla="*/ 0 w 3251200"/>
              <a:gd name="connsiteY5" fmla="*/ 0 h 3251200"/>
              <a:gd name="connsiteX6" fmla="*/ 3251200 w 3251200"/>
              <a:gd name="connsiteY6" fmla="*/ 0 h 3251200"/>
              <a:gd name="connsiteX7" fmla="*/ 3251200 w 3251200"/>
              <a:gd name="connsiteY7" fmla="*/ 3251200 h 3251200"/>
              <a:gd name="connsiteX8" fmla="*/ 0 w 3251200"/>
              <a:gd name="connsiteY8" fmla="*/ 3251200 h 325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51200" h="3251200">
                <a:moveTo>
                  <a:pt x="1606893" y="648994"/>
                </a:moveTo>
                <a:cubicBezTo>
                  <a:pt x="1247608" y="648994"/>
                  <a:pt x="956350" y="1033488"/>
                  <a:pt x="956350" y="1507786"/>
                </a:cubicBezTo>
                <a:cubicBezTo>
                  <a:pt x="956350" y="1982084"/>
                  <a:pt x="1247608" y="2366578"/>
                  <a:pt x="1606893" y="2366578"/>
                </a:cubicBezTo>
                <a:cubicBezTo>
                  <a:pt x="1966178" y="2366578"/>
                  <a:pt x="2257436" y="1982084"/>
                  <a:pt x="2257436" y="1507786"/>
                </a:cubicBezTo>
                <a:cubicBezTo>
                  <a:pt x="2257436" y="1033488"/>
                  <a:pt x="1966178" y="648994"/>
                  <a:pt x="1606893" y="648994"/>
                </a:cubicBezTo>
                <a:close/>
                <a:moveTo>
                  <a:pt x="0" y="0"/>
                </a:moveTo>
                <a:lnTo>
                  <a:pt x="3251200" y="0"/>
                </a:lnTo>
                <a:lnTo>
                  <a:pt x="3251200" y="3251200"/>
                </a:lnTo>
                <a:lnTo>
                  <a:pt x="0" y="32512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Imagen 32" descr="lápida sepulcral">
            <a:extLst>
              <a:ext uri="{FF2B5EF4-FFF2-40B4-BE49-F238E27FC236}">
                <a16:creationId xmlns:a16="http://schemas.microsoft.com/office/drawing/2014/main" id="{FE756134-CD79-C346-A259-1EE0E7345D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099" y="4879689"/>
            <a:ext cx="1419196" cy="1419196"/>
          </a:xfrm>
          <a:custGeom>
            <a:avLst/>
            <a:gdLst>
              <a:gd name="connsiteX0" fmla="*/ 1606893 w 3251200"/>
              <a:gd name="connsiteY0" fmla="*/ 648994 h 3251200"/>
              <a:gd name="connsiteX1" fmla="*/ 956350 w 3251200"/>
              <a:gd name="connsiteY1" fmla="*/ 1507786 h 3251200"/>
              <a:gd name="connsiteX2" fmla="*/ 1606893 w 3251200"/>
              <a:gd name="connsiteY2" fmla="*/ 2366578 h 3251200"/>
              <a:gd name="connsiteX3" fmla="*/ 2257436 w 3251200"/>
              <a:gd name="connsiteY3" fmla="*/ 1507786 h 3251200"/>
              <a:gd name="connsiteX4" fmla="*/ 1606893 w 3251200"/>
              <a:gd name="connsiteY4" fmla="*/ 648994 h 3251200"/>
              <a:gd name="connsiteX5" fmla="*/ 0 w 3251200"/>
              <a:gd name="connsiteY5" fmla="*/ 0 h 3251200"/>
              <a:gd name="connsiteX6" fmla="*/ 3251200 w 3251200"/>
              <a:gd name="connsiteY6" fmla="*/ 0 h 3251200"/>
              <a:gd name="connsiteX7" fmla="*/ 3251200 w 3251200"/>
              <a:gd name="connsiteY7" fmla="*/ 3251200 h 3251200"/>
              <a:gd name="connsiteX8" fmla="*/ 0 w 3251200"/>
              <a:gd name="connsiteY8" fmla="*/ 3251200 h 325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51200" h="3251200">
                <a:moveTo>
                  <a:pt x="1606893" y="648994"/>
                </a:moveTo>
                <a:cubicBezTo>
                  <a:pt x="1247608" y="648994"/>
                  <a:pt x="956350" y="1033488"/>
                  <a:pt x="956350" y="1507786"/>
                </a:cubicBezTo>
                <a:cubicBezTo>
                  <a:pt x="956350" y="1982084"/>
                  <a:pt x="1247608" y="2366578"/>
                  <a:pt x="1606893" y="2366578"/>
                </a:cubicBezTo>
                <a:cubicBezTo>
                  <a:pt x="1966178" y="2366578"/>
                  <a:pt x="2257436" y="1982084"/>
                  <a:pt x="2257436" y="1507786"/>
                </a:cubicBezTo>
                <a:cubicBezTo>
                  <a:pt x="2257436" y="1033488"/>
                  <a:pt x="1966178" y="648994"/>
                  <a:pt x="1606893" y="648994"/>
                </a:cubicBezTo>
                <a:close/>
                <a:moveTo>
                  <a:pt x="0" y="0"/>
                </a:moveTo>
                <a:lnTo>
                  <a:pt x="3251200" y="0"/>
                </a:lnTo>
                <a:lnTo>
                  <a:pt x="3251200" y="3251200"/>
                </a:lnTo>
                <a:lnTo>
                  <a:pt x="0" y="32512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Imagen 33" descr="lápida sepulcral">
            <a:extLst>
              <a:ext uri="{FF2B5EF4-FFF2-40B4-BE49-F238E27FC236}">
                <a16:creationId xmlns:a16="http://schemas.microsoft.com/office/drawing/2014/main" id="{CA41E9A2-2D9B-4340-9B8B-28006B5893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1705" y="4879689"/>
            <a:ext cx="1419196" cy="1419196"/>
          </a:xfrm>
          <a:custGeom>
            <a:avLst/>
            <a:gdLst>
              <a:gd name="connsiteX0" fmla="*/ 1606893 w 3251200"/>
              <a:gd name="connsiteY0" fmla="*/ 648994 h 3251200"/>
              <a:gd name="connsiteX1" fmla="*/ 956350 w 3251200"/>
              <a:gd name="connsiteY1" fmla="*/ 1507786 h 3251200"/>
              <a:gd name="connsiteX2" fmla="*/ 1606893 w 3251200"/>
              <a:gd name="connsiteY2" fmla="*/ 2366578 h 3251200"/>
              <a:gd name="connsiteX3" fmla="*/ 2257436 w 3251200"/>
              <a:gd name="connsiteY3" fmla="*/ 1507786 h 3251200"/>
              <a:gd name="connsiteX4" fmla="*/ 1606893 w 3251200"/>
              <a:gd name="connsiteY4" fmla="*/ 648994 h 3251200"/>
              <a:gd name="connsiteX5" fmla="*/ 0 w 3251200"/>
              <a:gd name="connsiteY5" fmla="*/ 0 h 3251200"/>
              <a:gd name="connsiteX6" fmla="*/ 3251200 w 3251200"/>
              <a:gd name="connsiteY6" fmla="*/ 0 h 3251200"/>
              <a:gd name="connsiteX7" fmla="*/ 3251200 w 3251200"/>
              <a:gd name="connsiteY7" fmla="*/ 3251200 h 3251200"/>
              <a:gd name="connsiteX8" fmla="*/ 0 w 3251200"/>
              <a:gd name="connsiteY8" fmla="*/ 3251200 h 325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51200" h="3251200">
                <a:moveTo>
                  <a:pt x="1606893" y="648994"/>
                </a:moveTo>
                <a:cubicBezTo>
                  <a:pt x="1247608" y="648994"/>
                  <a:pt x="956350" y="1033488"/>
                  <a:pt x="956350" y="1507786"/>
                </a:cubicBezTo>
                <a:cubicBezTo>
                  <a:pt x="956350" y="1982084"/>
                  <a:pt x="1247608" y="2366578"/>
                  <a:pt x="1606893" y="2366578"/>
                </a:cubicBezTo>
                <a:cubicBezTo>
                  <a:pt x="1966178" y="2366578"/>
                  <a:pt x="2257436" y="1982084"/>
                  <a:pt x="2257436" y="1507786"/>
                </a:cubicBezTo>
                <a:cubicBezTo>
                  <a:pt x="2257436" y="1033488"/>
                  <a:pt x="1966178" y="648994"/>
                  <a:pt x="1606893" y="648994"/>
                </a:cubicBezTo>
                <a:close/>
                <a:moveTo>
                  <a:pt x="0" y="0"/>
                </a:moveTo>
                <a:lnTo>
                  <a:pt x="3251200" y="0"/>
                </a:lnTo>
                <a:lnTo>
                  <a:pt x="3251200" y="3251200"/>
                </a:lnTo>
                <a:lnTo>
                  <a:pt x="0" y="32512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Imagen 34" descr="lápida sepulcral">
            <a:extLst>
              <a:ext uri="{FF2B5EF4-FFF2-40B4-BE49-F238E27FC236}">
                <a16:creationId xmlns:a16="http://schemas.microsoft.com/office/drawing/2014/main" id="{80F26BAB-82B7-DD41-9343-9E23EACD86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3402" y="4879689"/>
            <a:ext cx="1419196" cy="1419196"/>
          </a:xfrm>
          <a:custGeom>
            <a:avLst/>
            <a:gdLst>
              <a:gd name="connsiteX0" fmla="*/ 1606893 w 3251200"/>
              <a:gd name="connsiteY0" fmla="*/ 648994 h 3251200"/>
              <a:gd name="connsiteX1" fmla="*/ 956350 w 3251200"/>
              <a:gd name="connsiteY1" fmla="*/ 1507786 h 3251200"/>
              <a:gd name="connsiteX2" fmla="*/ 1606893 w 3251200"/>
              <a:gd name="connsiteY2" fmla="*/ 2366578 h 3251200"/>
              <a:gd name="connsiteX3" fmla="*/ 2257436 w 3251200"/>
              <a:gd name="connsiteY3" fmla="*/ 1507786 h 3251200"/>
              <a:gd name="connsiteX4" fmla="*/ 1606893 w 3251200"/>
              <a:gd name="connsiteY4" fmla="*/ 648994 h 3251200"/>
              <a:gd name="connsiteX5" fmla="*/ 0 w 3251200"/>
              <a:gd name="connsiteY5" fmla="*/ 0 h 3251200"/>
              <a:gd name="connsiteX6" fmla="*/ 3251200 w 3251200"/>
              <a:gd name="connsiteY6" fmla="*/ 0 h 3251200"/>
              <a:gd name="connsiteX7" fmla="*/ 3251200 w 3251200"/>
              <a:gd name="connsiteY7" fmla="*/ 3251200 h 3251200"/>
              <a:gd name="connsiteX8" fmla="*/ 0 w 3251200"/>
              <a:gd name="connsiteY8" fmla="*/ 3251200 h 325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51200" h="3251200">
                <a:moveTo>
                  <a:pt x="1606893" y="648994"/>
                </a:moveTo>
                <a:cubicBezTo>
                  <a:pt x="1247608" y="648994"/>
                  <a:pt x="956350" y="1033488"/>
                  <a:pt x="956350" y="1507786"/>
                </a:cubicBezTo>
                <a:cubicBezTo>
                  <a:pt x="956350" y="1982084"/>
                  <a:pt x="1247608" y="2366578"/>
                  <a:pt x="1606893" y="2366578"/>
                </a:cubicBezTo>
                <a:cubicBezTo>
                  <a:pt x="1966178" y="2366578"/>
                  <a:pt x="2257436" y="1982084"/>
                  <a:pt x="2257436" y="1507786"/>
                </a:cubicBezTo>
                <a:cubicBezTo>
                  <a:pt x="2257436" y="1033488"/>
                  <a:pt x="1966178" y="648994"/>
                  <a:pt x="1606893" y="648994"/>
                </a:cubicBezTo>
                <a:close/>
                <a:moveTo>
                  <a:pt x="0" y="0"/>
                </a:moveTo>
                <a:lnTo>
                  <a:pt x="3251200" y="0"/>
                </a:lnTo>
                <a:lnTo>
                  <a:pt x="3251200" y="3251200"/>
                </a:lnTo>
                <a:lnTo>
                  <a:pt x="0" y="32512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Imagen 35" descr="lápida sepulcral">
            <a:extLst>
              <a:ext uri="{FF2B5EF4-FFF2-40B4-BE49-F238E27FC236}">
                <a16:creationId xmlns:a16="http://schemas.microsoft.com/office/drawing/2014/main" id="{457814A6-4CD8-CF44-8CBF-ADEF570901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6796" y="4879689"/>
            <a:ext cx="1419196" cy="1419196"/>
          </a:xfrm>
          <a:custGeom>
            <a:avLst/>
            <a:gdLst>
              <a:gd name="connsiteX0" fmla="*/ 1606893 w 3251200"/>
              <a:gd name="connsiteY0" fmla="*/ 648994 h 3251200"/>
              <a:gd name="connsiteX1" fmla="*/ 956350 w 3251200"/>
              <a:gd name="connsiteY1" fmla="*/ 1507786 h 3251200"/>
              <a:gd name="connsiteX2" fmla="*/ 1606893 w 3251200"/>
              <a:gd name="connsiteY2" fmla="*/ 2366578 h 3251200"/>
              <a:gd name="connsiteX3" fmla="*/ 2257436 w 3251200"/>
              <a:gd name="connsiteY3" fmla="*/ 1507786 h 3251200"/>
              <a:gd name="connsiteX4" fmla="*/ 1606893 w 3251200"/>
              <a:gd name="connsiteY4" fmla="*/ 648994 h 3251200"/>
              <a:gd name="connsiteX5" fmla="*/ 0 w 3251200"/>
              <a:gd name="connsiteY5" fmla="*/ 0 h 3251200"/>
              <a:gd name="connsiteX6" fmla="*/ 3251200 w 3251200"/>
              <a:gd name="connsiteY6" fmla="*/ 0 h 3251200"/>
              <a:gd name="connsiteX7" fmla="*/ 3251200 w 3251200"/>
              <a:gd name="connsiteY7" fmla="*/ 3251200 h 3251200"/>
              <a:gd name="connsiteX8" fmla="*/ 0 w 3251200"/>
              <a:gd name="connsiteY8" fmla="*/ 3251200 h 325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51200" h="3251200">
                <a:moveTo>
                  <a:pt x="1606893" y="648994"/>
                </a:moveTo>
                <a:cubicBezTo>
                  <a:pt x="1247608" y="648994"/>
                  <a:pt x="956350" y="1033488"/>
                  <a:pt x="956350" y="1507786"/>
                </a:cubicBezTo>
                <a:cubicBezTo>
                  <a:pt x="956350" y="1982084"/>
                  <a:pt x="1247608" y="2366578"/>
                  <a:pt x="1606893" y="2366578"/>
                </a:cubicBezTo>
                <a:cubicBezTo>
                  <a:pt x="1966178" y="2366578"/>
                  <a:pt x="2257436" y="1982084"/>
                  <a:pt x="2257436" y="1507786"/>
                </a:cubicBezTo>
                <a:cubicBezTo>
                  <a:pt x="2257436" y="1033488"/>
                  <a:pt x="1966178" y="648994"/>
                  <a:pt x="1606893" y="648994"/>
                </a:cubicBezTo>
                <a:close/>
                <a:moveTo>
                  <a:pt x="0" y="0"/>
                </a:moveTo>
                <a:lnTo>
                  <a:pt x="3251200" y="0"/>
                </a:lnTo>
                <a:lnTo>
                  <a:pt x="3251200" y="3251200"/>
                </a:lnTo>
                <a:lnTo>
                  <a:pt x="0" y="32512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Imagen 36" descr="lápida sepulcral">
            <a:extLst>
              <a:ext uri="{FF2B5EF4-FFF2-40B4-BE49-F238E27FC236}">
                <a16:creationId xmlns:a16="http://schemas.microsoft.com/office/drawing/2014/main" id="{3E87B494-2972-B64D-AC96-544C0C8CE5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008" y="4879689"/>
            <a:ext cx="1419196" cy="1419196"/>
          </a:xfrm>
          <a:custGeom>
            <a:avLst/>
            <a:gdLst>
              <a:gd name="connsiteX0" fmla="*/ 1606893 w 3251200"/>
              <a:gd name="connsiteY0" fmla="*/ 648994 h 3251200"/>
              <a:gd name="connsiteX1" fmla="*/ 956350 w 3251200"/>
              <a:gd name="connsiteY1" fmla="*/ 1507786 h 3251200"/>
              <a:gd name="connsiteX2" fmla="*/ 1606893 w 3251200"/>
              <a:gd name="connsiteY2" fmla="*/ 2366578 h 3251200"/>
              <a:gd name="connsiteX3" fmla="*/ 2257436 w 3251200"/>
              <a:gd name="connsiteY3" fmla="*/ 1507786 h 3251200"/>
              <a:gd name="connsiteX4" fmla="*/ 1606893 w 3251200"/>
              <a:gd name="connsiteY4" fmla="*/ 648994 h 3251200"/>
              <a:gd name="connsiteX5" fmla="*/ 0 w 3251200"/>
              <a:gd name="connsiteY5" fmla="*/ 0 h 3251200"/>
              <a:gd name="connsiteX6" fmla="*/ 3251200 w 3251200"/>
              <a:gd name="connsiteY6" fmla="*/ 0 h 3251200"/>
              <a:gd name="connsiteX7" fmla="*/ 3251200 w 3251200"/>
              <a:gd name="connsiteY7" fmla="*/ 3251200 h 3251200"/>
              <a:gd name="connsiteX8" fmla="*/ 0 w 3251200"/>
              <a:gd name="connsiteY8" fmla="*/ 3251200 h 325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51200" h="3251200">
                <a:moveTo>
                  <a:pt x="1606893" y="648994"/>
                </a:moveTo>
                <a:cubicBezTo>
                  <a:pt x="1247608" y="648994"/>
                  <a:pt x="956350" y="1033488"/>
                  <a:pt x="956350" y="1507786"/>
                </a:cubicBezTo>
                <a:cubicBezTo>
                  <a:pt x="956350" y="1982084"/>
                  <a:pt x="1247608" y="2366578"/>
                  <a:pt x="1606893" y="2366578"/>
                </a:cubicBezTo>
                <a:cubicBezTo>
                  <a:pt x="1966178" y="2366578"/>
                  <a:pt x="2257436" y="1982084"/>
                  <a:pt x="2257436" y="1507786"/>
                </a:cubicBezTo>
                <a:cubicBezTo>
                  <a:pt x="2257436" y="1033488"/>
                  <a:pt x="1966178" y="648994"/>
                  <a:pt x="1606893" y="648994"/>
                </a:cubicBezTo>
                <a:close/>
                <a:moveTo>
                  <a:pt x="0" y="0"/>
                </a:moveTo>
                <a:lnTo>
                  <a:pt x="3251200" y="0"/>
                </a:lnTo>
                <a:lnTo>
                  <a:pt x="3251200" y="3251200"/>
                </a:lnTo>
                <a:lnTo>
                  <a:pt x="0" y="32512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Imagen 37" descr="lápida sepulcral">
            <a:extLst>
              <a:ext uri="{FF2B5EF4-FFF2-40B4-BE49-F238E27FC236}">
                <a16:creationId xmlns:a16="http://schemas.microsoft.com/office/drawing/2014/main" id="{1F44DC1A-16DA-FA4B-A002-007DCE9ABE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492" y="4879689"/>
            <a:ext cx="1419196" cy="1419196"/>
          </a:xfrm>
          <a:custGeom>
            <a:avLst/>
            <a:gdLst>
              <a:gd name="connsiteX0" fmla="*/ 1606893 w 3251200"/>
              <a:gd name="connsiteY0" fmla="*/ 648994 h 3251200"/>
              <a:gd name="connsiteX1" fmla="*/ 956350 w 3251200"/>
              <a:gd name="connsiteY1" fmla="*/ 1507786 h 3251200"/>
              <a:gd name="connsiteX2" fmla="*/ 1606893 w 3251200"/>
              <a:gd name="connsiteY2" fmla="*/ 2366578 h 3251200"/>
              <a:gd name="connsiteX3" fmla="*/ 2257436 w 3251200"/>
              <a:gd name="connsiteY3" fmla="*/ 1507786 h 3251200"/>
              <a:gd name="connsiteX4" fmla="*/ 1606893 w 3251200"/>
              <a:gd name="connsiteY4" fmla="*/ 648994 h 3251200"/>
              <a:gd name="connsiteX5" fmla="*/ 0 w 3251200"/>
              <a:gd name="connsiteY5" fmla="*/ 0 h 3251200"/>
              <a:gd name="connsiteX6" fmla="*/ 3251200 w 3251200"/>
              <a:gd name="connsiteY6" fmla="*/ 0 h 3251200"/>
              <a:gd name="connsiteX7" fmla="*/ 3251200 w 3251200"/>
              <a:gd name="connsiteY7" fmla="*/ 3251200 h 3251200"/>
              <a:gd name="connsiteX8" fmla="*/ 0 w 3251200"/>
              <a:gd name="connsiteY8" fmla="*/ 3251200 h 325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51200" h="3251200">
                <a:moveTo>
                  <a:pt x="1606893" y="648994"/>
                </a:moveTo>
                <a:cubicBezTo>
                  <a:pt x="1247608" y="648994"/>
                  <a:pt x="956350" y="1033488"/>
                  <a:pt x="956350" y="1507786"/>
                </a:cubicBezTo>
                <a:cubicBezTo>
                  <a:pt x="956350" y="1982084"/>
                  <a:pt x="1247608" y="2366578"/>
                  <a:pt x="1606893" y="2366578"/>
                </a:cubicBezTo>
                <a:cubicBezTo>
                  <a:pt x="1966178" y="2366578"/>
                  <a:pt x="2257436" y="1982084"/>
                  <a:pt x="2257436" y="1507786"/>
                </a:cubicBezTo>
                <a:cubicBezTo>
                  <a:pt x="2257436" y="1033488"/>
                  <a:pt x="1966178" y="648994"/>
                  <a:pt x="1606893" y="648994"/>
                </a:cubicBezTo>
                <a:close/>
                <a:moveTo>
                  <a:pt x="0" y="0"/>
                </a:moveTo>
                <a:lnTo>
                  <a:pt x="3251200" y="0"/>
                </a:lnTo>
                <a:lnTo>
                  <a:pt x="3251200" y="3251200"/>
                </a:lnTo>
                <a:lnTo>
                  <a:pt x="0" y="32512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Imagen 46" descr="lápida sepulcral">
            <a:extLst>
              <a:ext uri="{FF2B5EF4-FFF2-40B4-BE49-F238E27FC236}">
                <a16:creationId xmlns:a16="http://schemas.microsoft.com/office/drawing/2014/main" id="{CDDB1608-C937-2044-ADB9-91763F5CE2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613" y="2384965"/>
            <a:ext cx="1419196" cy="1419196"/>
          </a:xfrm>
          <a:custGeom>
            <a:avLst/>
            <a:gdLst>
              <a:gd name="connsiteX0" fmla="*/ 1606893 w 3251200"/>
              <a:gd name="connsiteY0" fmla="*/ 648994 h 3251200"/>
              <a:gd name="connsiteX1" fmla="*/ 956350 w 3251200"/>
              <a:gd name="connsiteY1" fmla="*/ 1507786 h 3251200"/>
              <a:gd name="connsiteX2" fmla="*/ 1606893 w 3251200"/>
              <a:gd name="connsiteY2" fmla="*/ 2366578 h 3251200"/>
              <a:gd name="connsiteX3" fmla="*/ 2257436 w 3251200"/>
              <a:gd name="connsiteY3" fmla="*/ 1507786 h 3251200"/>
              <a:gd name="connsiteX4" fmla="*/ 1606893 w 3251200"/>
              <a:gd name="connsiteY4" fmla="*/ 648994 h 3251200"/>
              <a:gd name="connsiteX5" fmla="*/ 0 w 3251200"/>
              <a:gd name="connsiteY5" fmla="*/ 0 h 3251200"/>
              <a:gd name="connsiteX6" fmla="*/ 3251200 w 3251200"/>
              <a:gd name="connsiteY6" fmla="*/ 0 h 3251200"/>
              <a:gd name="connsiteX7" fmla="*/ 3251200 w 3251200"/>
              <a:gd name="connsiteY7" fmla="*/ 3251200 h 3251200"/>
              <a:gd name="connsiteX8" fmla="*/ 0 w 3251200"/>
              <a:gd name="connsiteY8" fmla="*/ 3251200 h 325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51200" h="3251200">
                <a:moveTo>
                  <a:pt x="1606893" y="648994"/>
                </a:moveTo>
                <a:cubicBezTo>
                  <a:pt x="1247608" y="648994"/>
                  <a:pt x="956350" y="1033488"/>
                  <a:pt x="956350" y="1507786"/>
                </a:cubicBezTo>
                <a:cubicBezTo>
                  <a:pt x="956350" y="1982084"/>
                  <a:pt x="1247608" y="2366578"/>
                  <a:pt x="1606893" y="2366578"/>
                </a:cubicBezTo>
                <a:cubicBezTo>
                  <a:pt x="1966178" y="2366578"/>
                  <a:pt x="2257436" y="1982084"/>
                  <a:pt x="2257436" y="1507786"/>
                </a:cubicBezTo>
                <a:cubicBezTo>
                  <a:pt x="2257436" y="1033488"/>
                  <a:pt x="1966178" y="648994"/>
                  <a:pt x="1606893" y="648994"/>
                </a:cubicBezTo>
                <a:close/>
                <a:moveTo>
                  <a:pt x="0" y="0"/>
                </a:moveTo>
                <a:lnTo>
                  <a:pt x="3251200" y="0"/>
                </a:lnTo>
                <a:lnTo>
                  <a:pt x="3251200" y="3251200"/>
                </a:lnTo>
                <a:lnTo>
                  <a:pt x="0" y="32512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Imagen 47" descr="lápida sepulcral">
            <a:extLst>
              <a:ext uri="{FF2B5EF4-FFF2-40B4-BE49-F238E27FC236}">
                <a16:creationId xmlns:a16="http://schemas.microsoft.com/office/drawing/2014/main" id="{73E4FD12-C0AE-F345-954A-0CFD560BB7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9401" y="2384965"/>
            <a:ext cx="1419196" cy="1419196"/>
          </a:xfrm>
          <a:custGeom>
            <a:avLst/>
            <a:gdLst>
              <a:gd name="connsiteX0" fmla="*/ 1606893 w 3251200"/>
              <a:gd name="connsiteY0" fmla="*/ 648994 h 3251200"/>
              <a:gd name="connsiteX1" fmla="*/ 956350 w 3251200"/>
              <a:gd name="connsiteY1" fmla="*/ 1507786 h 3251200"/>
              <a:gd name="connsiteX2" fmla="*/ 1606893 w 3251200"/>
              <a:gd name="connsiteY2" fmla="*/ 2366578 h 3251200"/>
              <a:gd name="connsiteX3" fmla="*/ 2257436 w 3251200"/>
              <a:gd name="connsiteY3" fmla="*/ 1507786 h 3251200"/>
              <a:gd name="connsiteX4" fmla="*/ 1606893 w 3251200"/>
              <a:gd name="connsiteY4" fmla="*/ 648994 h 3251200"/>
              <a:gd name="connsiteX5" fmla="*/ 0 w 3251200"/>
              <a:gd name="connsiteY5" fmla="*/ 0 h 3251200"/>
              <a:gd name="connsiteX6" fmla="*/ 3251200 w 3251200"/>
              <a:gd name="connsiteY6" fmla="*/ 0 h 3251200"/>
              <a:gd name="connsiteX7" fmla="*/ 3251200 w 3251200"/>
              <a:gd name="connsiteY7" fmla="*/ 3251200 h 3251200"/>
              <a:gd name="connsiteX8" fmla="*/ 0 w 3251200"/>
              <a:gd name="connsiteY8" fmla="*/ 3251200 h 325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51200" h="3251200">
                <a:moveTo>
                  <a:pt x="1606893" y="648994"/>
                </a:moveTo>
                <a:cubicBezTo>
                  <a:pt x="1247608" y="648994"/>
                  <a:pt x="956350" y="1033488"/>
                  <a:pt x="956350" y="1507786"/>
                </a:cubicBezTo>
                <a:cubicBezTo>
                  <a:pt x="956350" y="1982084"/>
                  <a:pt x="1247608" y="2366578"/>
                  <a:pt x="1606893" y="2366578"/>
                </a:cubicBezTo>
                <a:cubicBezTo>
                  <a:pt x="1966178" y="2366578"/>
                  <a:pt x="2257436" y="1982084"/>
                  <a:pt x="2257436" y="1507786"/>
                </a:cubicBezTo>
                <a:cubicBezTo>
                  <a:pt x="2257436" y="1033488"/>
                  <a:pt x="1966178" y="648994"/>
                  <a:pt x="1606893" y="648994"/>
                </a:cubicBezTo>
                <a:close/>
                <a:moveTo>
                  <a:pt x="0" y="0"/>
                </a:moveTo>
                <a:lnTo>
                  <a:pt x="3251200" y="0"/>
                </a:lnTo>
                <a:lnTo>
                  <a:pt x="3251200" y="3251200"/>
                </a:lnTo>
                <a:lnTo>
                  <a:pt x="0" y="32512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Imagen 48" descr="lápida sepulcral">
            <a:extLst>
              <a:ext uri="{FF2B5EF4-FFF2-40B4-BE49-F238E27FC236}">
                <a16:creationId xmlns:a16="http://schemas.microsoft.com/office/drawing/2014/main" id="{740DF70B-7A3E-4A4D-B129-114A098696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6007" y="2384965"/>
            <a:ext cx="1419196" cy="1419196"/>
          </a:xfrm>
          <a:custGeom>
            <a:avLst/>
            <a:gdLst>
              <a:gd name="connsiteX0" fmla="*/ 1606893 w 3251200"/>
              <a:gd name="connsiteY0" fmla="*/ 648994 h 3251200"/>
              <a:gd name="connsiteX1" fmla="*/ 956350 w 3251200"/>
              <a:gd name="connsiteY1" fmla="*/ 1507786 h 3251200"/>
              <a:gd name="connsiteX2" fmla="*/ 1606893 w 3251200"/>
              <a:gd name="connsiteY2" fmla="*/ 2366578 h 3251200"/>
              <a:gd name="connsiteX3" fmla="*/ 2257436 w 3251200"/>
              <a:gd name="connsiteY3" fmla="*/ 1507786 h 3251200"/>
              <a:gd name="connsiteX4" fmla="*/ 1606893 w 3251200"/>
              <a:gd name="connsiteY4" fmla="*/ 648994 h 3251200"/>
              <a:gd name="connsiteX5" fmla="*/ 0 w 3251200"/>
              <a:gd name="connsiteY5" fmla="*/ 0 h 3251200"/>
              <a:gd name="connsiteX6" fmla="*/ 3251200 w 3251200"/>
              <a:gd name="connsiteY6" fmla="*/ 0 h 3251200"/>
              <a:gd name="connsiteX7" fmla="*/ 3251200 w 3251200"/>
              <a:gd name="connsiteY7" fmla="*/ 3251200 h 3251200"/>
              <a:gd name="connsiteX8" fmla="*/ 0 w 3251200"/>
              <a:gd name="connsiteY8" fmla="*/ 3251200 h 325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51200" h="3251200">
                <a:moveTo>
                  <a:pt x="1606893" y="648994"/>
                </a:moveTo>
                <a:cubicBezTo>
                  <a:pt x="1247608" y="648994"/>
                  <a:pt x="956350" y="1033488"/>
                  <a:pt x="956350" y="1507786"/>
                </a:cubicBezTo>
                <a:cubicBezTo>
                  <a:pt x="956350" y="1982084"/>
                  <a:pt x="1247608" y="2366578"/>
                  <a:pt x="1606893" y="2366578"/>
                </a:cubicBezTo>
                <a:cubicBezTo>
                  <a:pt x="1966178" y="2366578"/>
                  <a:pt x="2257436" y="1982084"/>
                  <a:pt x="2257436" y="1507786"/>
                </a:cubicBezTo>
                <a:cubicBezTo>
                  <a:pt x="2257436" y="1033488"/>
                  <a:pt x="1966178" y="648994"/>
                  <a:pt x="1606893" y="648994"/>
                </a:cubicBezTo>
                <a:close/>
                <a:moveTo>
                  <a:pt x="0" y="0"/>
                </a:moveTo>
                <a:lnTo>
                  <a:pt x="3251200" y="0"/>
                </a:lnTo>
                <a:lnTo>
                  <a:pt x="3251200" y="3251200"/>
                </a:lnTo>
                <a:lnTo>
                  <a:pt x="0" y="32512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Imagen 49" descr="lápida sepulcral">
            <a:extLst>
              <a:ext uri="{FF2B5EF4-FFF2-40B4-BE49-F238E27FC236}">
                <a16:creationId xmlns:a16="http://schemas.microsoft.com/office/drawing/2014/main" id="{05B73C5C-C936-A445-A2EE-AA29A73548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7704" y="2384965"/>
            <a:ext cx="1419196" cy="1419196"/>
          </a:xfrm>
          <a:custGeom>
            <a:avLst/>
            <a:gdLst>
              <a:gd name="connsiteX0" fmla="*/ 1606893 w 3251200"/>
              <a:gd name="connsiteY0" fmla="*/ 648994 h 3251200"/>
              <a:gd name="connsiteX1" fmla="*/ 956350 w 3251200"/>
              <a:gd name="connsiteY1" fmla="*/ 1507786 h 3251200"/>
              <a:gd name="connsiteX2" fmla="*/ 1606893 w 3251200"/>
              <a:gd name="connsiteY2" fmla="*/ 2366578 h 3251200"/>
              <a:gd name="connsiteX3" fmla="*/ 2257436 w 3251200"/>
              <a:gd name="connsiteY3" fmla="*/ 1507786 h 3251200"/>
              <a:gd name="connsiteX4" fmla="*/ 1606893 w 3251200"/>
              <a:gd name="connsiteY4" fmla="*/ 648994 h 3251200"/>
              <a:gd name="connsiteX5" fmla="*/ 0 w 3251200"/>
              <a:gd name="connsiteY5" fmla="*/ 0 h 3251200"/>
              <a:gd name="connsiteX6" fmla="*/ 3251200 w 3251200"/>
              <a:gd name="connsiteY6" fmla="*/ 0 h 3251200"/>
              <a:gd name="connsiteX7" fmla="*/ 3251200 w 3251200"/>
              <a:gd name="connsiteY7" fmla="*/ 3251200 h 3251200"/>
              <a:gd name="connsiteX8" fmla="*/ 0 w 3251200"/>
              <a:gd name="connsiteY8" fmla="*/ 3251200 h 325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51200" h="3251200">
                <a:moveTo>
                  <a:pt x="1606893" y="648994"/>
                </a:moveTo>
                <a:cubicBezTo>
                  <a:pt x="1247608" y="648994"/>
                  <a:pt x="956350" y="1033488"/>
                  <a:pt x="956350" y="1507786"/>
                </a:cubicBezTo>
                <a:cubicBezTo>
                  <a:pt x="956350" y="1982084"/>
                  <a:pt x="1247608" y="2366578"/>
                  <a:pt x="1606893" y="2366578"/>
                </a:cubicBezTo>
                <a:cubicBezTo>
                  <a:pt x="1966178" y="2366578"/>
                  <a:pt x="2257436" y="1982084"/>
                  <a:pt x="2257436" y="1507786"/>
                </a:cubicBezTo>
                <a:cubicBezTo>
                  <a:pt x="2257436" y="1033488"/>
                  <a:pt x="1966178" y="648994"/>
                  <a:pt x="1606893" y="648994"/>
                </a:cubicBezTo>
                <a:close/>
                <a:moveTo>
                  <a:pt x="0" y="0"/>
                </a:moveTo>
                <a:lnTo>
                  <a:pt x="3251200" y="0"/>
                </a:lnTo>
                <a:lnTo>
                  <a:pt x="3251200" y="3251200"/>
                </a:lnTo>
                <a:lnTo>
                  <a:pt x="0" y="32512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Imagen 50" descr="lápida sepulcral">
            <a:extLst>
              <a:ext uri="{FF2B5EF4-FFF2-40B4-BE49-F238E27FC236}">
                <a16:creationId xmlns:a16="http://schemas.microsoft.com/office/drawing/2014/main" id="{C9E0EB1F-9D79-6943-A68F-8B59A15D78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1098" y="2384965"/>
            <a:ext cx="1419196" cy="1419196"/>
          </a:xfrm>
          <a:custGeom>
            <a:avLst/>
            <a:gdLst>
              <a:gd name="connsiteX0" fmla="*/ 1606893 w 3251200"/>
              <a:gd name="connsiteY0" fmla="*/ 648994 h 3251200"/>
              <a:gd name="connsiteX1" fmla="*/ 956350 w 3251200"/>
              <a:gd name="connsiteY1" fmla="*/ 1507786 h 3251200"/>
              <a:gd name="connsiteX2" fmla="*/ 1606893 w 3251200"/>
              <a:gd name="connsiteY2" fmla="*/ 2366578 h 3251200"/>
              <a:gd name="connsiteX3" fmla="*/ 2257436 w 3251200"/>
              <a:gd name="connsiteY3" fmla="*/ 1507786 h 3251200"/>
              <a:gd name="connsiteX4" fmla="*/ 1606893 w 3251200"/>
              <a:gd name="connsiteY4" fmla="*/ 648994 h 3251200"/>
              <a:gd name="connsiteX5" fmla="*/ 0 w 3251200"/>
              <a:gd name="connsiteY5" fmla="*/ 0 h 3251200"/>
              <a:gd name="connsiteX6" fmla="*/ 3251200 w 3251200"/>
              <a:gd name="connsiteY6" fmla="*/ 0 h 3251200"/>
              <a:gd name="connsiteX7" fmla="*/ 3251200 w 3251200"/>
              <a:gd name="connsiteY7" fmla="*/ 3251200 h 3251200"/>
              <a:gd name="connsiteX8" fmla="*/ 0 w 3251200"/>
              <a:gd name="connsiteY8" fmla="*/ 3251200 h 325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51200" h="3251200">
                <a:moveTo>
                  <a:pt x="1606893" y="648994"/>
                </a:moveTo>
                <a:cubicBezTo>
                  <a:pt x="1247608" y="648994"/>
                  <a:pt x="956350" y="1033488"/>
                  <a:pt x="956350" y="1507786"/>
                </a:cubicBezTo>
                <a:cubicBezTo>
                  <a:pt x="956350" y="1982084"/>
                  <a:pt x="1247608" y="2366578"/>
                  <a:pt x="1606893" y="2366578"/>
                </a:cubicBezTo>
                <a:cubicBezTo>
                  <a:pt x="1966178" y="2366578"/>
                  <a:pt x="2257436" y="1982084"/>
                  <a:pt x="2257436" y="1507786"/>
                </a:cubicBezTo>
                <a:cubicBezTo>
                  <a:pt x="2257436" y="1033488"/>
                  <a:pt x="1966178" y="648994"/>
                  <a:pt x="1606893" y="648994"/>
                </a:cubicBezTo>
                <a:close/>
                <a:moveTo>
                  <a:pt x="0" y="0"/>
                </a:moveTo>
                <a:lnTo>
                  <a:pt x="3251200" y="0"/>
                </a:lnTo>
                <a:lnTo>
                  <a:pt x="3251200" y="3251200"/>
                </a:lnTo>
                <a:lnTo>
                  <a:pt x="0" y="32512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Imagen 51" descr="lápida sepulcral">
            <a:extLst>
              <a:ext uri="{FF2B5EF4-FFF2-40B4-BE49-F238E27FC236}">
                <a16:creationId xmlns:a16="http://schemas.microsoft.com/office/drawing/2014/main" id="{90349413-B210-4A40-9DA4-0FF4B8AB40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310" y="2384965"/>
            <a:ext cx="1419196" cy="1419196"/>
          </a:xfrm>
          <a:custGeom>
            <a:avLst/>
            <a:gdLst>
              <a:gd name="connsiteX0" fmla="*/ 1606893 w 3251200"/>
              <a:gd name="connsiteY0" fmla="*/ 648994 h 3251200"/>
              <a:gd name="connsiteX1" fmla="*/ 956350 w 3251200"/>
              <a:gd name="connsiteY1" fmla="*/ 1507786 h 3251200"/>
              <a:gd name="connsiteX2" fmla="*/ 1606893 w 3251200"/>
              <a:gd name="connsiteY2" fmla="*/ 2366578 h 3251200"/>
              <a:gd name="connsiteX3" fmla="*/ 2257436 w 3251200"/>
              <a:gd name="connsiteY3" fmla="*/ 1507786 h 3251200"/>
              <a:gd name="connsiteX4" fmla="*/ 1606893 w 3251200"/>
              <a:gd name="connsiteY4" fmla="*/ 648994 h 3251200"/>
              <a:gd name="connsiteX5" fmla="*/ 0 w 3251200"/>
              <a:gd name="connsiteY5" fmla="*/ 0 h 3251200"/>
              <a:gd name="connsiteX6" fmla="*/ 3251200 w 3251200"/>
              <a:gd name="connsiteY6" fmla="*/ 0 h 3251200"/>
              <a:gd name="connsiteX7" fmla="*/ 3251200 w 3251200"/>
              <a:gd name="connsiteY7" fmla="*/ 3251200 h 3251200"/>
              <a:gd name="connsiteX8" fmla="*/ 0 w 3251200"/>
              <a:gd name="connsiteY8" fmla="*/ 3251200 h 325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51200" h="3251200">
                <a:moveTo>
                  <a:pt x="1606893" y="648994"/>
                </a:moveTo>
                <a:cubicBezTo>
                  <a:pt x="1247608" y="648994"/>
                  <a:pt x="956350" y="1033488"/>
                  <a:pt x="956350" y="1507786"/>
                </a:cubicBezTo>
                <a:cubicBezTo>
                  <a:pt x="956350" y="1982084"/>
                  <a:pt x="1247608" y="2366578"/>
                  <a:pt x="1606893" y="2366578"/>
                </a:cubicBezTo>
                <a:cubicBezTo>
                  <a:pt x="1966178" y="2366578"/>
                  <a:pt x="2257436" y="1982084"/>
                  <a:pt x="2257436" y="1507786"/>
                </a:cubicBezTo>
                <a:cubicBezTo>
                  <a:pt x="2257436" y="1033488"/>
                  <a:pt x="1966178" y="648994"/>
                  <a:pt x="1606893" y="648994"/>
                </a:cubicBezTo>
                <a:close/>
                <a:moveTo>
                  <a:pt x="0" y="0"/>
                </a:moveTo>
                <a:lnTo>
                  <a:pt x="3251200" y="0"/>
                </a:lnTo>
                <a:lnTo>
                  <a:pt x="3251200" y="3251200"/>
                </a:lnTo>
                <a:lnTo>
                  <a:pt x="0" y="32512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Imagen 52" descr="lápida sepulcral">
            <a:extLst>
              <a:ext uri="{FF2B5EF4-FFF2-40B4-BE49-F238E27FC236}">
                <a16:creationId xmlns:a16="http://schemas.microsoft.com/office/drawing/2014/main" id="{E360E77D-5697-D748-86B7-BA9576C0FA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2794" y="2384965"/>
            <a:ext cx="1419196" cy="1419196"/>
          </a:xfrm>
          <a:custGeom>
            <a:avLst/>
            <a:gdLst>
              <a:gd name="connsiteX0" fmla="*/ 1606893 w 3251200"/>
              <a:gd name="connsiteY0" fmla="*/ 648994 h 3251200"/>
              <a:gd name="connsiteX1" fmla="*/ 956350 w 3251200"/>
              <a:gd name="connsiteY1" fmla="*/ 1507786 h 3251200"/>
              <a:gd name="connsiteX2" fmla="*/ 1606893 w 3251200"/>
              <a:gd name="connsiteY2" fmla="*/ 2366578 h 3251200"/>
              <a:gd name="connsiteX3" fmla="*/ 2257436 w 3251200"/>
              <a:gd name="connsiteY3" fmla="*/ 1507786 h 3251200"/>
              <a:gd name="connsiteX4" fmla="*/ 1606893 w 3251200"/>
              <a:gd name="connsiteY4" fmla="*/ 648994 h 3251200"/>
              <a:gd name="connsiteX5" fmla="*/ 0 w 3251200"/>
              <a:gd name="connsiteY5" fmla="*/ 0 h 3251200"/>
              <a:gd name="connsiteX6" fmla="*/ 3251200 w 3251200"/>
              <a:gd name="connsiteY6" fmla="*/ 0 h 3251200"/>
              <a:gd name="connsiteX7" fmla="*/ 3251200 w 3251200"/>
              <a:gd name="connsiteY7" fmla="*/ 3251200 h 3251200"/>
              <a:gd name="connsiteX8" fmla="*/ 0 w 3251200"/>
              <a:gd name="connsiteY8" fmla="*/ 3251200 h 325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51200" h="3251200">
                <a:moveTo>
                  <a:pt x="1606893" y="648994"/>
                </a:moveTo>
                <a:cubicBezTo>
                  <a:pt x="1247608" y="648994"/>
                  <a:pt x="956350" y="1033488"/>
                  <a:pt x="956350" y="1507786"/>
                </a:cubicBezTo>
                <a:cubicBezTo>
                  <a:pt x="956350" y="1982084"/>
                  <a:pt x="1247608" y="2366578"/>
                  <a:pt x="1606893" y="2366578"/>
                </a:cubicBezTo>
                <a:cubicBezTo>
                  <a:pt x="1966178" y="2366578"/>
                  <a:pt x="2257436" y="1982084"/>
                  <a:pt x="2257436" y="1507786"/>
                </a:cubicBezTo>
                <a:cubicBezTo>
                  <a:pt x="2257436" y="1033488"/>
                  <a:pt x="1966178" y="648994"/>
                  <a:pt x="1606893" y="648994"/>
                </a:cubicBezTo>
                <a:close/>
                <a:moveTo>
                  <a:pt x="0" y="0"/>
                </a:moveTo>
                <a:lnTo>
                  <a:pt x="3251200" y="0"/>
                </a:lnTo>
                <a:lnTo>
                  <a:pt x="3251200" y="3251200"/>
                </a:lnTo>
                <a:lnTo>
                  <a:pt x="0" y="32512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Imagen 53">
            <a:extLst>
              <a:ext uri="{FF2B5EF4-FFF2-40B4-BE49-F238E27FC236}">
                <a16:creationId xmlns:a16="http://schemas.microsoft.com/office/drawing/2014/main" id="{E8729C96-C137-344E-9A11-12E791ABC4F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323" t="5534" r="75016" b="80968"/>
          <a:stretch/>
        </p:blipFill>
        <p:spPr>
          <a:xfrm rot="20805380" flipH="1">
            <a:off x="8717520" y="3815634"/>
            <a:ext cx="859991" cy="1119111"/>
          </a:xfrm>
          <a:prstGeom prst="rect">
            <a:avLst/>
          </a:prstGeom>
        </p:spPr>
      </p:pic>
      <p:pic>
        <p:nvPicPr>
          <p:cNvPr id="55" name="Imagen 54">
            <a:extLst>
              <a:ext uri="{FF2B5EF4-FFF2-40B4-BE49-F238E27FC236}">
                <a16:creationId xmlns:a16="http://schemas.microsoft.com/office/drawing/2014/main" id="{F2F2DE04-4BEC-F547-9BAF-83C77BBA98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207" t="4474" r="49271" b="80544"/>
          <a:stretch/>
        </p:blipFill>
        <p:spPr>
          <a:xfrm rot="20805380" flipH="1">
            <a:off x="6237198" y="3762204"/>
            <a:ext cx="1086486" cy="1242204"/>
          </a:xfrm>
          <a:prstGeom prst="rect">
            <a:avLst/>
          </a:prstGeom>
        </p:spPr>
      </p:pic>
      <p:pic>
        <p:nvPicPr>
          <p:cNvPr id="56" name="Imagen 55">
            <a:extLst>
              <a:ext uri="{FF2B5EF4-FFF2-40B4-BE49-F238E27FC236}">
                <a16:creationId xmlns:a16="http://schemas.microsoft.com/office/drawing/2014/main" id="{3CEA4BB3-90EA-0C4F-B52B-6A38B6DEF2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388" t="5534" r="24090" b="79484"/>
          <a:stretch/>
        </p:blipFill>
        <p:spPr>
          <a:xfrm rot="308773" flipH="1">
            <a:off x="3607412" y="3861858"/>
            <a:ext cx="1086486" cy="1242204"/>
          </a:xfrm>
          <a:prstGeom prst="rect">
            <a:avLst/>
          </a:prstGeom>
        </p:spPr>
      </p:pic>
      <p:pic>
        <p:nvPicPr>
          <p:cNvPr id="57" name="Imagen 56">
            <a:extLst>
              <a:ext uri="{FF2B5EF4-FFF2-40B4-BE49-F238E27FC236}">
                <a16:creationId xmlns:a16="http://schemas.microsoft.com/office/drawing/2014/main" id="{72449581-AE0F-5340-BA7C-A1B0E7390A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853" t="36119" r="49625" b="48899"/>
          <a:stretch/>
        </p:blipFill>
        <p:spPr>
          <a:xfrm rot="20440904" flipH="1">
            <a:off x="6473390" y="1411477"/>
            <a:ext cx="1086486" cy="1242204"/>
          </a:xfrm>
          <a:prstGeom prst="rect">
            <a:avLst/>
          </a:prstGeom>
        </p:spPr>
      </p:pic>
      <p:pic>
        <p:nvPicPr>
          <p:cNvPr id="58" name="Imagen 57">
            <a:extLst>
              <a:ext uri="{FF2B5EF4-FFF2-40B4-BE49-F238E27FC236}">
                <a16:creationId xmlns:a16="http://schemas.microsoft.com/office/drawing/2014/main" id="{72133A82-6155-6546-9C69-E1416159473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6097" t="36711" r="25381" b="48307"/>
          <a:stretch/>
        </p:blipFill>
        <p:spPr>
          <a:xfrm rot="605021" flipH="1">
            <a:off x="5061856" y="1502642"/>
            <a:ext cx="1086486" cy="1242204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D118334D-E5DC-E548-886F-0F16B2B352DD}"/>
              </a:ext>
            </a:extLst>
          </p:cNvPr>
          <p:cNvSpPr txBox="1"/>
          <p:nvPr/>
        </p:nvSpPr>
        <p:spPr>
          <a:xfrm rot="18991859">
            <a:off x="383860" y="2957865"/>
            <a:ext cx="956703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latin typeface="Massallera" panose="02000000000000000000" pitchFamily="2" charset="0"/>
                <a:ea typeface="HELLOSTARBUCKS" panose="02000603000000000000" pitchFamily="2" charset="0"/>
              </a:rPr>
              <a:t>13+64</a:t>
            </a: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CBCC5511-247D-084D-8D99-2960146DAD21}"/>
              </a:ext>
            </a:extLst>
          </p:cNvPr>
          <p:cNvSpPr txBox="1"/>
          <p:nvPr/>
        </p:nvSpPr>
        <p:spPr>
          <a:xfrm rot="2239512">
            <a:off x="1725569" y="2957865"/>
            <a:ext cx="956703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latin typeface="Massallera" panose="02000000000000000000" pitchFamily="2" charset="0"/>
                <a:ea typeface="HELLOSTARBUCKS" panose="02000603000000000000" pitchFamily="2" charset="0"/>
              </a:rPr>
              <a:t>29+53</a:t>
            </a: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20D2AD85-280A-A947-B076-DA82C998C6C3}"/>
              </a:ext>
            </a:extLst>
          </p:cNvPr>
          <p:cNvSpPr txBox="1"/>
          <p:nvPr/>
        </p:nvSpPr>
        <p:spPr>
          <a:xfrm rot="18991859">
            <a:off x="3128043" y="2938386"/>
            <a:ext cx="956703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latin typeface="Massallera" panose="02000000000000000000" pitchFamily="2" charset="0"/>
                <a:ea typeface="HELLOSTARBUCKS" panose="02000603000000000000" pitchFamily="2" charset="0"/>
              </a:rPr>
              <a:t>44-23</a:t>
            </a: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5B0EE43F-741D-4048-ADD9-38C1C03523C0}"/>
              </a:ext>
            </a:extLst>
          </p:cNvPr>
          <p:cNvSpPr txBox="1"/>
          <p:nvPr/>
        </p:nvSpPr>
        <p:spPr>
          <a:xfrm rot="2239512">
            <a:off x="4476446" y="2945968"/>
            <a:ext cx="956703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latin typeface="Massallera" panose="02000000000000000000" pitchFamily="2" charset="0"/>
                <a:ea typeface="HELLOSTARBUCKS" panose="02000603000000000000" pitchFamily="2" charset="0"/>
              </a:rPr>
              <a:t>93-74</a:t>
            </a: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A8FA562F-FA2D-0E4E-B845-A5E1F8369E62}"/>
              </a:ext>
            </a:extLst>
          </p:cNvPr>
          <p:cNvSpPr txBox="1"/>
          <p:nvPr/>
        </p:nvSpPr>
        <p:spPr>
          <a:xfrm rot="18991859">
            <a:off x="5861159" y="2975557"/>
            <a:ext cx="956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latin typeface="Massallera" panose="02000000000000000000" pitchFamily="2" charset="0"/>
                <a:ea typeface="HELLOSTARBUCKS" panose="02000603000000000000" pitchFamily="2" charset="0"/>
              </a:rPr>
              <a:t>35+11</a:t>
            </a: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C71E822F-9FC8-5B40-AB4D-315EDE878C61}"/>
              </a:ext>
            </a:extLst>
          </p:cNvPr>
          <p:cNvSpPr txBox="1"/>
          <p:nvPr/>
        </p:nvSpPr>
        <p:spPr>
          <a:xfrm rot="2239512">
            <a:off x="7139275" y="2954078"/>
            <a:ext cx="1027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latin typeface="Massallera" panose="02000000000000000000" pitchFamily="2" charset="0"/>
                <a:ea typeface="HELLOSTARBUCKS" panose="02000603000000000000" pitchFamily="2" charset="0"/>
              </a:rPr>
              <a:t>25+65</a:t>
            </a: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3B5F48F3-3DC4-504F-BD2F-E63318DCFEC9}"/>
              </a:ext>
            </a:extLst>
          </p:cNvPr>
          <p:cNvSpPr txBox="1"/>
          <p:nvPr/>
        </p:nvSpPr>
        <p:spPr>
          <a:xfrm rot="18991859">
            <a:off x="8605342" y="2957864"/>
            <a:ext cx="956703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latin typeface="Massallera" panose="02000000000000000000" pitchFamily="2" charset="0"/>
                <a:ea typeface="HELLOSTARBUCKS" panose="02000603000000000000" pitchFamily="2" charset="0"/>
              </a:rPr>
              <a:t>50-21</a:t>
            </a: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3F90CF94-B6CF-CC47-B9E9-BD5499A9ABD4}"/>
              </a:ext>
            </a:extLst>
          </p:cNvPr>
          <p:cNvSpPr txBox="1"/>
          <p:nvPr/>
        </p:nvSpPr>
        <p:spPr>
          <a:xfrm rot="2204125">
            <a:off x="364098" y="5419052"/>
            <a:ext cx="956703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latin typeface="Massallera" panose="02000000000000000000" pitchFamily="2" charset="0"/>
                <a:ea typeface="HELLOSTARBUCKS" panose="02000603000000000000" pitchFamily="2" charset="0"/>
              </a:rPr>
              <a:t>75-58</a:t>
            </a:r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853B0BC3-769E-E449-A142-29075519B0FD}"/>
              </a:ext>
            </a:extLst>
          </p:cNvPr>
          <p:cNvSpPr txBox="1"/>
          <p:nvPr/>
        </p:nvSpPr>
        <p:spPr>
          <a:xfrm rot="18991859">
            <a:off x="1694136" y="5464319"/>
            <a:ext cx="1067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latin typeface="Massallera" panose="02000000000000000000" pitchFamily="2" charset="0"/>
                <a:ea typeface="HELLOSTARBUCKS" panose="02000603000000000000" pitchFamily="2" charset="0"/>
              </a:rPr>
              <a:t>63+24</a:t>
            </a: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0C2DC75F-DE28-C948-8C98-E5E514E98D1B}"/>
              </a:ext>
            </a:extLst>
          </p:cNvPr>
          <p:cNvSpPr txBox="1"/>
          <p:nvPr/>
        </p:nvSpPr>
        <p:spPr>
          <a:xfrm rot="2204125">
            <a:off x="3108281" y="5399573"/>
            <a:ext cx="956703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latin typeface="Massallera" panose="02000000000000000000" pitchFamily="2" charset="0"/>
                <a:ea typeface="HELLOSTARBUCKS" panose="02000603000000000000" pitchFamily="2" charset="0"/>
              </a:rPr>
              <a:t>5+74</a:t>
            </a:r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id="{C9D3DA01-604D-F049-98F5-3A95C24B4078}"/>
              </a:ext>
            </a:extLst>
          </p:cNvPr>
          <p:cNvSpPr txBox="1"/>
          <p:nvPr/>
        </p:nvSpPr>
        <p:spPr>
          <a:xfrm rot="18991859">
            <a:off x="4507078" y="5426568"/>
            <a:ext cx="956703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latin typeface="Massallera" panose="02000000000000000000" pitchFamily="2" charset="0"/>
                <a:ea typeface="HELLOSTARBUCKS" panose="02000603000000000000" pitchFamily="2" charset="0"/>
              </a:rPr>
              <a:t>77-38</a:t>
            </a:r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2BC46A06-2638-5044-B6A4-DD6E8186985B}"/>
              </a:ext>
            </a:extLst>
          </p:cNvPr>
          <p:cNvSpPr txBox="1"/>
          <p:nvPr/>
        </p:nvSpPr>
        <p:spPr>
          <a:xfrm rot="2204125">
            <a:off x="5841397" y="5438530"/>
            <a:ext cx="956703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latin typeface="Massallera" panose="02000000000000000000" pitchFamily="2" charset="0"/>
                <a:ea typeface="HELLOSTARBUCKS" panose="02000603000000000000" pitchFamily="2" charset="0"/>
              </a:rPr>
              <a:t>83+12</a:t>
            </a:r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010FE3BE-9DF2-7B4E-A1A1-32AC0E32F95D}"/>
              </a:ext>
            </a:extLst>
          </p:cNvPr>
          <p:cNvSpPr txBox="1"/>
          <p:nvPr/>
        </p:nvSpPr>
        <p:spPr>
          <a:xfrm rot="18991859">
            <a:off x="7224049" y="5462823"/>
            <a:ext cx="1006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latin typeface="Massallera" panose="02000000000000000000" pitchFamily="2" charset="0"/>
                <a:ea typeface="HELLOSTARBUCKS" panose="02000603000000000000" pitchFamily="2" charset="0"/>
              </a:rPr>
              <a:t>20+52</a:t>
            </a:r>
          </a:p>
        </p:txBody>
      </p:sp>
      <p:sp>
        <p:nvSpPr>
          <p:cNvPr id="73" name="CuadroTexto 72">
            <a:extLst>
              <a:ext uri="{FF2B5EF4-FFF2-40B4-BE49-F238E27FC236}">
                <a16:creationId xmlns:a16="http://schemas.microsoft.com/office/drawing/2014/main" id="{B094839D-495A-4840-893C-CA4D8FF8DE20}"/>
              </a:ext>
            </a:extLst>
          </p:cNvPr>
          <p:cNvSpPr txBox="1"/>
          <p:nvPr/>
        </p:nvSpPr>
        <p:spPr>
          <a:xfrm rot="2204125">
            <a:off x="8481327" y="5443691"/>
            <a:ext cx="1079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latin typeface="Massallera" panose="02000000000000000000" pitchFamily="2" charset="0"/>
                <a:ea typeface="HELLOSTARBUCKS" panose="02000603000000000000" pitchFamily="2" charset="0"/>
              </a:rPr>
              <a:t>66-44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DB2FCCEF-F0DC-564B-8841-7783B005A3B2}"/>
              </a:ext>
            </a:extLst>
          </p:cNvPr>
          <p:cNvSpPr txBox="1"/>
          <p:nvPr/>
        </p:nvSpPr>
        <p:spPr>
          <a:xfrm>
            <a:off x="3946009" y="4510357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>
                <a:latin typeface="Massallera" panose="02000000000000000000" pitchFamily="2" charset="0"/>
              </a:rPr>
              <a:t>77</a:t>
            </a:r>
          </a:p>
        </p:txBody>
      </p:sp>
      <p:sp>
        <p:nvSpPr>
          <p:cNvPr id="75" name="CuadroTexto 74">
            <a:extLst>
              <a:ext uri="{FF2B5EF4-FFF2-40B4-BE49-F238E27FC236}">
                <a16:creationId xmlns:a16="http://schemas.microsoft.com/office/drawing/2014/main" id="{0EBDCA60-112A-6342-AF32-419B9088891C}"/>
              </a:ext>
            </a:extLst>
          </p:cNvPr>
          <p:cNvSpPr txBox="1"/>
          <p:nvPr/>
        </p:nvSpPr>
        <p:spPr>
          <a:xfrm>
            <a:off x="5324797" y="224038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>
                <a:latin typeface="Massallera" panose="02000000000000000000" pitchFamily="2" charset="0"/>
              </a:rPr>
              <a:t>82</a:t>
            </a:r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3F916855-604C-5F40-BB1D-95DB948EEA45}"/>
              </a:ext>
            </a:extLst>
          </p:cNvPr>
          <p:cNvSpPr txBox="1"/>
          <p:nvPr/>
        </p:nvSpPr>
        <p:spPr>
          <a:xfrm>
            <a:off x="2302035" y="2010441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>
                <a:latin typeface="Massallera" panose="02000000000000000000" pitchFamily="2" charset="0"/>
              </a:rPr>
              <a:t>21</a:t>
            </a:r>
          </a:p>
        </p:txBody>
      </p:sp>
      <p:sp>
        <p:nvSpPr>
          <p:cNvPr id="77" name="CuadroTexto 76">
            <a:extLst>
              <a:ext uri="{FF2B5EF4-FFF2-40B4-BE49-F238E27FC236}">
                <a16:creationId xmlns:a16="http://schemas.microsoft.com/office/drawing/2014/main" id="{7DA1A83E-2EC7-F044-8E3D-B0BF69E67938}"/>
              </a:ext>
            </a:extLst>
          </p:cNvPr>
          <p:cNvSpPr txBox="1"/>
          <p:nvPr/>
        </p:nvSpPr>
        <p:spPr>
          <a:xfrm>
            <a:off x="953264" y="2003188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>
                <a:latin typeface="Massallera" panose="02000000000000000000" pitchFamily="2" charset="0"/>
              </a:rPr>
              <a:t>19</a:t>
            </a:r>
          </a:p>
        </p:txBody>
      </p:sp>
      <p:sp>
        <p:nvSpPr>
          <p:cNvPr id="78" name="CuadroTexto 77">
            <a:extLst>
              <a:ext uri="{FF2B5EF4-FFF2-40B4-BE49-F238E27FC236}">
                <a16:creationId xmlns:a16="http://schemas.microsoft.com/office/drawing/2014/main" id="{56D2076F-AD37-2E4C-83C3-41B0C7B45089}"/>
              </a:ext>
            </a:extLst>
          </p:cNvPr>
          <p:cNvSpPr txBox="1"/>
          <p:nvPr/>
        </p:nvSpPr>
        <p:spPr>
          <a:xfrm>
            <a:off x="7765497" y="4510357"/>
            <a:ext cx="521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>
                <a:latin typeface="Massallera" panose="02000000000000000000" pitchFamily="2" charset="0"/>
              </a:rPr>
              <a:t>46</a:t>
            </a: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2A1C15EA-4573-644D-90E4-18B160FF75F9}"/>
              </a:ext>
            </a:extLst>
          </p:cNvPr>
          <p:cNvSpPr txBox="1"/>
          <p:nvPr/>
        </p:nvSpPr>
        <p:spPr>
          <a:xfrm>
            <a:off x="4149187" y="2167330"/>
            <a:ext cx="521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>
                <a:latin typeface="Massallera" panose="02000000000000000000" pitchFamily="2" charset="0"/>
              </a:rPr>
              <a:t>90</a:t>
            </a:r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F8806500-7550-7645-A56F-3408286F0E77}"/>
              </a:ext>
            </a:extLst>
          </p:cNvPr>
          <p:cNvSpPr txBox="1"/>
          <p:nvPr/>
        </p:nvSpPr>
        <p:spPr>
          <a:xfrm>
            <a:off x="6467482" y="4480215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>
                <a:latin typeface="Massallera" panose="02000000000000000000" pitchFamily="2" charset="0"/>
              </a:rPr>
              <a:t>29</a:t>
            </a:r>
          </a:p>
        </p:txBody>
      </p:sp>
      <p:sp>
        <p:nvSpPr>
          <p:cNvPr id="81" name="CuadroTexto 80">
            <a:extLst>
              <a:ext uri="{FF2B5EF4-FFF2-40B4-BE49-F238E27FC236}">
                <a16:creationId xmlns:a16="http://schemas.microsoft.com/office/drawing/2014/main" id="{804ED169-08CA-8B48-9429-B42F830B6379}"/>
              </a:ext>
            </a:extLst>
          </p:cNvPr>
          <p:cNvSpPr txBox="1"/>
          <p:nvPr/>
        </p:nvSpPr>
        <p:spPr>
          <a:xfrm>
            <a:off x="5369521" y="4651835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>
                <a:latin typeface="Massallera" panose="02000000000000000000" pitchFamily="2" charset="0"/>
              </a:rPr>
              <a:t>17</a:t>
            </a:r>
          </a:p>
        </p:txBody>
      </p:sp>
      <p:sp>
        <p:nvSpPr>
          <p:cNvPr id="82" name="CuadroTexto 81">
            <a:extLst>
              <a:ext uri="{FF2B5EF4-FFF2-40B4-BE49-F238E27FC236}">
                <a16:creationId xmlns:a16="http://schemas.microsoft.com/office/drawing/2014/main" id="{1F898C54-48D4-594C-889C-E17AA54F9CA5}"/>
              </a:ext>
            </a:extLst>
          </p:cNvPr>
          <p:cNvSpPr txBox="1"/>
          <p:nvPr/>
        </p:nvSpPr>
        <p:spPr>
          <a:xfrm>
            <a:off x="8155571" y="2216156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>
                <a:latin typeface="Massallera" panose="02000000000000000000" pitchFamily="2" charset="0"/>
              </a:rPr>
              <a:t>87</a:t>
            </a:r>
          </a:p>
        </p:txBody>
      </p:sp>
      <p:sp>
        <p:nvSpPr>
          <p:cNvPr id="83" name="CuadroTexto 82">
            <a:extLst>
              <a:ext uri="{FF2B5EF4-FFF2-40B4-BE49-F238E27FC236}">
                <a16:creationId xmlns:a16="http://schemas.microsoft.com/office/drawing/2014/main" id="{B188D303-A246-C941-A0A0-661F88A13E34}"/>
              </a:ext>
            </a:extLst>
          </p:cNvPr>
          <p:cNvSpPr txBox="1"/>
          <p:nvPr/>
        </p:nvSpPr>
        <p:spPr>
          <a:xfrm>
            <a:off x="8922686" y="4493419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>
                <a:latin typeface="Massallera" panose="02000000000000000000" pitchFamily="2" charset="0"/>
              </a:rPr>
              <a:t>79</a:t>
            </a:r>
          </a:p>
        </p:txBody>
      </p:sp>
      <p:sp>
        <p:nvSpPr>
          <p:cNvPr id="84" name="CuadroTexto 83">
            <a:extLst>
              <a:ext uri="{FF2B5EF4-FFF2-40B4-BE49-F238E27FC236}">
                <a16:creationId xmlns:a16="http://schemas.microsoft.com/office/drawing/2014/main" id="{10A19834-4431-744C-966A-93D0F90A4CA4}"/>
              </a:ext>
            </a:extLst>
          </p:cNvPr>
          <p:cNvSpPr txBox="1"/>
          <p:nvPr/>
        </p:nvSpPr>
        <p:spPr>
          <a:xfrm>
            <a:off x="1188628" y="4430744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>
                <a:latin typeface="Massallera" panose="02000000000000000000" pitchFamily="2" charset="0"/>
              </a:rPr>
              <a:t>39</a:t>
            </a:r>
          </a:p>
        </p:txBody>
      </p:sp>
      <p:sp>
        <p:nvSpPr>
          <p:cNvPr id="85" name="CuadroTexto 84">
            <a:extLst>
              <a:ext uri="{FF2B5EF4-FFF2-40B4-BE49-F238E27FC236}">
                <a16:creationId xmlns:a16="http://schemas.microsoft.com/office/drawing/2014/main" id="{CC397F53-95D1-4248-A6D1-247B96285310}"/>
              </a:ext>
            </a:extLst>
          </p:cNvPr>
          <p:cNvSpPr txBox="1"/>
          <p:nvPr/>
        </p:nvSpPr>
        <p:spPr>
          <a:xfrm>
            <a:off x="2876007" y="1982664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>
                <a:latin typeface="Massallera" panose="02000000000000000000" pitchFamily="2" charset="0"/>
              </a:rPr>
              <a:t>95</a:t>
            </a:r>
          </a:p>
        </p:txBody>
      </p:sp>
      <p:sp>
        <p:nvSpPr>
          <p:cNvPr id="86" name="CuadroTexto 85">
            <a:extLst>
              <a:ext uri="{FF2B5EF4-FFF2-40B4-BE49-F238E27FC236}">
                <a16:creationId xmlns:a16="http://schemas.microsoft.com/office/drawing/2014/main" id="{47AFE5AF-17EC-824C-BCFB-6A0E74504C20}"/>
              </a:ext>
            </a:extLst>
          </p:cNvPr>
          <p:cNvSpPr txBox="1"/>
          <p:nvPr/>
        </p:nvSpPr>
        <p:spPr>
          <a:xfrm>
            <a:off x="2539549" y="4521346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>
                <a:latin typeface="Massallera" panose="02000000000000000000" pitchFamily="2" charset="0"/>
              </a:rPr>
              <a:t>72</a:t>
            </a:r>
          </a:p>
        </p:txBody>
      </p:sp>
      <p:sp>
        <p:nvSpPr>
          <p:cNvPr id="87" name="CuadroTexto 86">
            <a:extLst>
              <a:ext uri="{FF2B5EF4-FFF2-40B4-BE49-F238E27FC236}">
                <a16:creationId xmlns:a16="http://schemas.microsoft.com/office/drawing/2014/main" id="{5935750E-BB41-734B-8430-8EA977E554D4}"/>
              </a:ext>
            </a:extLst>
          </p:cNvPr>
          <p:cNvSpPr txBox="1"/>
          <p:nvPr/>
        </p:nvSpPr>
        <p:spPr>
          <a:xfrm>
            <a:off x="6845833" y="2167330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>
                <a:latin typeface="Massallera" panose="02000000000000000000" pitchFamily="2" charset="0"/>
              </a:rPr>
              <a:t>22</a:t>
            </a:r>
          </a:p>
        </p:txBody>
      </p:sp>
      <p:pic>
        <p:nvPicPr>
          <p:cNvPr id="94" name="Gráfico 93">
            <a:extLst>
              <a:ext uri="{FF2B5EF4-FFF2-40B4-BE49-F238E27FC236}">
                <a16:creationId xmlns:a16="http://schemas.microsoft.com/office/drawing/2014/main" id="{0CC77F12-4AA6-C045-B421-A1F53F431FA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01547" y="244296"/>
            <a:ext cx="861443" cy="767806"/>
          </a:xfrm>
          <a:prstGeom prst="rect">
            <a:avLst/>
          </a:prstGeom>
        </p:spPr>
      </p:pic>
      <p:sp>
        <p:nvSpPr>
          <p:cNvPr id="29" name="Rectángulo redondeado 28">
            <a:extLst>
              <a:ext uri="{FF2B5EF4-FFF2-40B4-BE49-F238E27FC236}">
                <a16:creationId xmlns:a16="http://schemas.microsoft.com/office/drawing/2014/main" id="{129D1C32-D52D-6045-A598-16E8B9DD5ED9}"/>
              </a:ext>
            </a:extLst>
          </p:cNvPr>
          <p:cNvSpPr/>
          <p:nvPr/>
        </p:nvSpPr>
        <p:spPr>
          <a:xfrm>
            <a:off x="1286997" y="320287"/>
            <a:ext cx="6164530" cy="56892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s-ES" sz="1400" dirty="0">
                <a:solidFill>
                  <a:schemeClr val="tx1"/>
                </a:solidFill>
                <a:latin typeface="Massallera" panose="02000000000000000000" pitchFamily="2" charset="0"/>
              </a:rPr>
              <a:t>Nombre y apellidos: ………………………………………………………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DCDB257D-ED84-6F4A-83EC-E2BF855B5B16}"/>
              </a:ext>
            </a:extLst>
          </p:cNvPr>
          <p:cNvSpPr txBox="1"/>
          <p:nvPr/>
        </p:nvSpPr>
        <p:spPr>
          <a:xfrm>
            <a:off x="1335188" y="1012102"/>
            <a:ext cx="73799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rgbClr val="0070C0"/>
                </a:solidFill>
                <a:latin typeface="Massallera" panose="02000000000000000000" pitchFamily="2" charset="0"/>
              </a:rPr>
              <a:t>Averigua cuál es la tumba de cada fantasma. Colorea del mismo color.</a:t>
            </a:r>
          </a:p>
        </p:txBody>
      </p:sp>
    </p:spTree>
    <p:extLst>
      <p:ext uri="{BB962C8B-B14F-4D97-AF65-F5344CB8AC3E}">
        <p14:creationId xmlns:p14="http://schemas.microsoft.com/office/powerpoint/2010/main" val="21839545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</TotalTime>
  <Words>58</Words>
  <Application>Microsoft Macintosh PowerPoint</Application>
  <PresentationFormat>A4 (210 x 297 mm)</PresentationFormat>
  <Paragraphs>33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Massallera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franfrancogalvin@gmail.com</dc:creator>
  <cp:lastModifiedBy>franfrancogalvin@gmail.com</cp:lastModifiedBy>
  <cp:revision>1</cp:revision>
  <dcterms:created xsi:type="dcterms:W3CDTF">2021-10-13T16:07:32Z</dcterms:created>
  <dcterms:modified xsi:type="dcterms:W3CDTF">2021-10-13T19:31:21Z</dcterms:modified>
</cp:coreProperties>
</file>