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76"/>
    <a:srgbClr val="004868"/>
    <a:srgbClr val="00405C"/>
    <a:srgbClr val="58508D"/>
    <a:srgbClr val="BC5090"/>
    <a:srgbClr val="FF6362"/>
    <a:srgbClr val="FFA602"/>
    <a:srgbClr val="F2ED10"/>
    <a:srgbClr val="E4B2C0"/>
    <a:srgbClr val="FF9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80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3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95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537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399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437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14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815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99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39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07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26A88-D103-4A7C-94BC-8C258FE38DEE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A43DF-3D9E-4A55-9678-FE04852B6F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074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599B7F7-2429-4BB5-BCD5-88DEB7F2A737}"/>
              </a:ext>
            </a:extLst>
          </p:cNvPr>
          <p:cNvSpPr/>
          <p:nvPr/>
        </p:nvSpPr>
        <p:spPr>
          <a:xfrm>
            <a:off x="698717" y="377891"/>
            <a:ext cx="4590661" cy="2724538"/>
          </a:xfrm>
          <a:custGeom>
            <a:avLst/>
            <a:gdLst>
              <a:gd name="connsiteX0" fmla="*/ 0 w 4590661"/>
              <a:gd name="connsiteY0" fmla="*/ 1082350 h 2724538"/>
              <a:gd name="connsiteX1" fmla="*/ 1082350 w 4590661"/>
              <a:gd name="connsiteY1" fmla="*/ 0 h 2724538"/>
              <a:gd name="connsiteX2" fmla="*/ 1543283 w 4590661"/>
              <a:gd name="connsiteY2" fmla="*/ 0 h 2724538"/>
              <a:gd name="connsiteX3" fmla="*/ 1979956 w 4590661"/>
              <a:gd name="connsiteY3" fmla="*/ 0 h 2724538"/>
              <a:gd name="connsiteX4" fmla="*/ 2513667 w 4590661"/>
              <a:gd name="connsiteY4" fmla="*/ 0 h 2724538"/>
              <a:gd name="connsiteX5" fmla="*/ 2950340 w 4590661"/>
              <a:gd name="connsiteY5" fmla="*/ 0 h 2724538"/>
              <a:gd name="connsiteX6" fmla="*/ 3508311 w 4590661"/>
              <a:gd name="connsiteY6" fmla="*/ 0 h 2724538"/>
              <a:gd name="connsiteX7" fmla="*/ 4590661 w 4590661"/>
              <a:gd name="connsiteY7" fmla="*/ 1082350 h 2724538"/>
              <a:gd name="connsiteX8" fmla="*/ 4590661 w 4590661"/>
              <a:gd name="connsiteY8" fmla="*/ 1642188 h 2724538"/>
              <a:gd name="connsiteX9" fmla="*/ 3508311 w 4590661"/>
              <a:gd name="connsiteY9" fmla="*/ 2724538 h 2724538"/>
              <a:gd name="connsiteX10" fmla="*/ 3095898 w 4590661"/>
              <a:gd name="connsiteY10" fmla="*/ 2724538 h 2724538"/>
              <a:gd name="connsiteX11" fmla="*/ 2586446 w 4590661"/>
              <a:gd name="connsiteY11" fmla="*/ 2724538 h 2724538"/>
              <a:gd name="connsiteX12" fmla="*/ 2052734 w 4590661"/>
              <a:gd name="connsiteY12" fmla="*/ 2724538 h 2724538"/>
              <a:gd name="connsiteX13" fmla="*/ 1567542 w 4590661"/>
              <a:gd name="connsiteY13" fmla="*/ 2724538 h 2724538"/>
              <a:gd name="connsiteX14" fmla="*/ 1082350 w 4590661"/>
              <a:gd name="connsiteY14" fmla="*/ 2724538 h 2724538"/>
              <a:gd name="connsiteX15" fmla="*/ 0 w 4590661"/>
              <a:gd name="connsiteY15" fmla="*/ 1642188 h 2724538"/>
              <a:gd name="connsiteX16" fmla="*/ 0 w 4590661"/>
              <a:gd name="connsiteY16" fmla="*/ 1082350 h 272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90661" h="2724538" fill="none" extrusionOk="0">
                <a:moveTo>
                  <a:pt x="0" y="1082350"/>
                </a:moveTo>
                <a:cubicBezTo>
                  <a:pt x="62627" y="471218"/>
                  <a:pt x="419742" y="-76051"/>
                  <a:pt x="1082350" y="0"/>
                </a:cubicBezTo>
                <a:cubicBezTo>
                  <a:pt x="1208488" y="-3846"/>
                  <a:pt x="1343922" y="527"/>
                  <a:pt x="1543283" y="0"/>
                </a:cubicBezTo>
                <a:cubicBezTo>
                  <a:pt x="1742644" y="-527"/>
                  <a:pt x="1861658" y="503"/>
                  <a:pt x="1979956" y="0"/>
                </a:cubicBezTo>
                <a:cubicBezTo>
                  <a:pt x="2098254" y="-503"/>
                  <a:pt x="2322567" y="37424"/>
                  <a:pt x="2513667" y="0"/>
                </a:cubicBezTo>
                <a:cubicBezTo>
                  <a:pt x="2704767" y="-37424"/>
                  <a:pt x="2837366" y="42112"/>
                  <a:pt x="2950340" y="0"/>
                </a:cubicBezTo>
                <a:cubicBezTo>
                  <a:pt x="3063314" y="-42112"/>
                  <a:pt x="3378420" y="34358"/>
                  <a:pt x="3508311" y="0"/>
                </a:cubicBezTo>
                <a:cubicBezTo>
                  <a:pt x="4070136" y="159285"/>
                  <a:pt x="4568039" y="426347"/>
                  <a:pt x="4590661" y="1082350"/>
                </a:cubicBezTo>
                <a:cubicBezTo>
                  <a:pt x="4620697" y="1246008"/>
                  <a:pt x="4529664" y="1513762"/>
                  <a:pt x="4590661" y="1642188"/>
                </a:cubicBezTo>
                <a:cubicBezTo>
                  <a:pt x="4417089" y="2266757"/>
                  <a:pt x="4143231" y="2723577"/>
                  <a:pt x="3508311" y="2724538"/>
                </a:cubicBezTo>
                <a:cubicBezTo>
                  <a:pt x="3373447" y="2740446"/>
                  <a:pt x="3183321" y="2717308"/>
                  <a:pt x="3095898" y="2724538"/>
                </a:cubicBezTo>
                <a:cubicBezTo>
                  <a:pt x="3008475" y="2731768"/>
                  <a:pt x="2832785" y="2718696"/>
                  <a:pt x="2586446" y="2724538"/>
                </a:cubicBezTo>
                <a:cubicBezTo>
                  <a:pt x="2340107" y="2730380"/>
                  <a:pt x="2234894" y="2692407"/>
                  <a:pt x="2052734" y="2724538"/>
                </a:cubicBezTo>
                <a:cubicBezTo>
                  <a:pt x="1870574" y="2756669"/>
                  <a:pt x="1682573" y="2693806"/>
                  <a:pt x="1567542" y="2724538"/>
                </a:cubicBezTo>
                <a:cubicBezTo>
                  <a:pt x="1452511" y="2755270"/>
                  <a:pt x="1217871" y="2723616"/>
                  <a:pt x="1082350" y="2724538"/>
                </a:cubicBezTo>
                <a:cubicBezTo>
                  <a:pt x="646677" y="2721581"/>
                  <a:pt x="-78923" y="2162179"/>
                  <a:pt x="0" y="1642188"/>
                </a:cubicBezTo>
                <a:cubicBezTo>
                  <a:pt x="-59111" y="1399584"/>
                  <a:pt x="20925" y="1263359"/>
                  <a:pt x="0" y="1082350"/>
                </a:cubicBezTo>
                <a:close/>
              </a:path>
              <a:path w="4590661" h="2724538" stroke="0" extrusionOk="0">
                <a:moveTo>
                  <a:pt x="0" y="1082350"/>
                </a:moveTo>
                <a:cubicBezTo>
                  <a:pt x="121611" y="428018"/>
                  <a:pt x="500387" y="83707"/>
                  <a:pt x="1082350" y="0"/>
                </a:cubicBezTo>
                <a:cubicBezTo>
                  <a:pt x="1256612" y="-59081"/>
                  <a:pt x="1382128" y="63788"/>
                  <a:pt x="1616061" y="0"/>
                </a:cubicBezTo>
                <a:cubicBezTo>
                  <a:pt x="1849994" y="-63788"/>
                  <a:pt x="1941250" y="27214"/>
                  <a:pt x="2028475" y="0"/>
                </a:cubicBezTo>
                <a:cubicBezTo>
                  <a:pt x="2115700" y="-27214"/>
                  <a:pt x="2398692" y="3615"/>
                  <a:pt x="2562186" y="0"/>
                </a:cubicBezTo>
                <a:cubicBezTo>
                  <a:pt x="2725680" y="-3615"/>
                  <a:pt x="2947436" y="13212"/>
                  <a:pt x="3071638" y="0"/>
                </a:cubicBezTo>
                <a:cubicBezTo>
                  <a:pt x="3195840" y="-13212"/>
                  <a:pt x="3325440" y="15525"/>
                  <a:pt x="3508311" y="0"/>
                </a:cubicBezTo>
                <a:cubicBezTo>
                  <a:pt x="4162184" y="11298"/>
                  <a:pt x="4538142" y="381497"/>
                  <a:pt x="4590661" y="1082350"/>
                </a:cubicBezTo>
                <a:cubicBezTo>
                  <a:pt x="4609291" y="1262258"/>
                  <a:pt x="4552320" y="1485167"/>
                  <a:pt x="4590661" y="1642188"/>
                </a:cubicBezTo>
                <a:cubicBezTo>
                  <a:pt x="4608403" y="2091541"/>
                  <a:pt x="4054390" y="2796358"/>
                  <a:pt x="3508311" y="2724538"/>
                </a:cubicBezTo>
                <a:cubicBezTo>
                  <a:pt x="3285208" y="2781746"/>
                  <a:pt x="3195135" y="2681714"/>
                  <a:pt x="2998859" y="2724538"/>
                </a:cubicBezTo>
                <a:cubicBezTo>
                  <a:pt x="2802583" y="2767362"/>
                  <a:pt x="2643969" y="2663782"/>
                  <a:pt x="2489407" y="2724538"/>
                </a:cubicBezTo>
                <a:cubicBezTo>
                  <a:pt x="2334845" y="2785294"/>
                  <a:pt x="2128892" y="2692606"/>
                  <a:pt x="1979956" y="2724538"/>
                </a:cubicBezTo>
                <a:cubicBezTo>
                  <a:pt x="1831020" y="2756470"/>
                  <a:pt x="1630023" y="2719432"/>
                  <a:pt x="1519023" y="2724538"/>
                </a:cubicBezTo>
                <a:cubicBezTo>
                  <a:pt x="1408023" y="2729644"/>
                  <a:pt x="1248328" y="2697465"/>
                  <a:pt x="1082350" y="2724538"/>
                </a:cubicBezTo>
                <a:cubicBezTo>
                  <a:pt x="487362" y="2770210"/>
                  <a:pt x="-162" y="2201102"/>
                  <a:pt x="0" y="1642188"/>
                </a:cubicBezTo>
                <a:cubicBezTo>
                  <a:pt x="-24921" y="1525491"/>
                  <a:pt x="44623" y="1201373"/>
                  <a:pt x="0" y="1082350"/>
                </a:cubicBezTo>
                <a:close/>
              </a:path>
            </a:pathLst>
          </a:custGeom>
          <a:solidFill>
            <a:srgbClr val="F2ED10"/>
          </a:solidFill>
          <a:ln w="101600" cap="rnd">
            <a:solidFill>
              <a:schemeClr val="tx1"/>
            </a:solidFill>
            <a:prstDash val="dash"/>
            <a:round/>
            <a:extLst>
              <a:ext uri="{C807C97D-BFC1-408E-A445-0C87EB9F89A2}">
                <ask:lineSketchStyleProps xmlns:ask="http://schemas.microsoft.com/office/drawing/2018/sketchyshapes" sd="2181918364">
                  <a:prstGeom prst="roundRect">
                    <a:avLst>
                      <a:gd name="adj" fmla="val 39726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600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En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01F9C606-9CDE-43B5-9A21-4A9583A43FB0}"/>
              </a:ext>
            </a:extLst>
          </p:cNvPr>
          <p:cNvSpPr/>
          <p:nvPr/>
        </p:nvSpPr>
        <p:spPr>
          <a:xfrm>
            <a:off x="625151" y="3568960"/>
            <a:ext cx="5775649" cy="2724537"/>
          </a:xfrm>
          <a:custGeom>
            <a:avLst/>
            <a:gdLst>
              <a:gd name="connsiteX0" fmla="*/ 0 w 5775649"/>
              <a:gd name="connsiteY0" fmla="*/ 1232417 h 2724537"/>
              <a:gd name="connsiteX1" fmla="*/ 1232417 w 5775649"/>
              <a:gd name="connsiteY1" fmla="*/ 0 h 2724537"/>
              <a:gd name="connsiteX2" fmla="*/ 1817328 w 5775649"/>
              <a:gd name="connsiteY2" fmla="*/ 0 h 2724537"/>
              <a:gd name="connsiteX3" fmla="*/ 2369130 w 5775649"/>
              <a:gd name="connsiteY3" fmla="*/ 0 h 2724537"/>
              <a:gd name="connsiteX4" fmla="*/ 2987149 w 5775649"/>
              <a:gd name="connsiteY4" fmla="*/ 0 h 2724537"/>
              <a:gd name="connsiteX5" fmla="*/ 3572060 w 5775649"/>
              <a:gd name="connsiteY5" fmla="*/ 0 h 2724537"/>
              <a:gd name="connsiteX6" fmla="*/ 4543232 w 5775649"/>
              <a:gd name="connsiteY6" fmla="*/ 0 h 2724537"/>
              <a:gd name="connsiteX7" fmla="*/ 5775649 w 5775649"/>
              <a:gd name="connsiteY7" fmla="*/ 1232417 h 2724537"/>
              <a:gd name="connsiteX8" fmla="*/ 5775649 w 5775649"/>
              <a:gd name="connsiteY8" fmla="*/ 1492120 h 2724537"/>
              <a:gd name="connsiteX9" fmla="*/ 4543232 w 5775649"/>
              <a:gd name="connsiteY9" fmla="*/ 2724537 h 2724537"/>
              <a:gd name="connsiteX10" fmla="*/ 4024538 w 5775649"/>
              <a:gd name="connsiteY10" fmla="*/ 2724537 h 2724537"/>
              <a:gd name="connsiteX11" fmla="*/ 3538951 w 5775649"/>
              <a:gd name="connsiteY11" fmla="*/ 2724537 h 2724537"/>
              <a:gd name="connsiteX12" fmla="*/ 2954041 w 5775649"/>
              <a:gd name="connsiteY12" fmla="*/ 2724537 h 2724537"/>
              <a:gd name="connsiteX13" fmla="*/ 2369130 w 5775649"/>
              <a:gd name="connsiteY13" fmla="*/ 2724537 h 2724537"/>
              <a:gd name="connsiteX14" fmla="*/ 1916652 w 5775649"/>
              <a:gd name="connsiteY14" fmla="*/ 2724537 h 2724537"/>
              <a:gd name="connsiteX15" fmla="*/ 1232417 w 5775649"/>
              <a:gd name="connsiteY15" fmla="*/ 2724537 h 2724537"/>
              <a:gd name="connsiteX16" fmla="*/ 0 w 5775649"/>
              <a:gd name="connsiteY16" fmla="*/ 1492120 h 2724537"/>
              <a:gd name="connsiteX17" fmla="*/ 0 w 5775649"/>
              <a:gd name="connsiteY17" fmla="*/ 1232417 h 272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775649" h="2724537" fill="none" extrusionOk="0">
                <a:moveTo>
                  <a:pt x="0" y="1232417"/>
                </a:moveTo>
                <a:cubicBezTo>
                  <a:pt x="42563" y="549168"/>
                  <a:pt x="480868" y="130463"/>
                  <a:pt x="1232417" y="0"/>
                </a:cubicBezTo>
                <a:cubicBezTo>
                  <a:pt x="1419300" y="-64056"/>
                  <a:pt x="1535026" y="20311"/>
                  <a:pt x="1817328" y="0"/>
                </a:cubicBezTo>
                <a:cubicBezTo>
                  <a:pt x="2099630" y="-20311"/>
                  <a:pt x="2221081" y="26176"/>
                  <a:pt x="2369130" y="0"/>
                </a:cubicBezTo>
                <a:cubicBezTo>
                  <a:pt x="2517179" y="-26176"/>
                  <a:pt x="2811181" y="28831"/>
                  <a:pt x="2987149" y="0"/>
                </a:cubicBezTo>
                <a:cubicBezTo>
                  <a:pt x="3163117" y="-28831"/>
                  <a:pt x="3332404" y="64852"/>
                  <a:pt x="3572060" y="0"/>
                </a:cubicBezTo>
                <a:cubicBezTo>
                  <a:pt x="3811716" y="-64852"/>
                  <a:pt x="4112607" y="63547"/>
                  <a:pt x="4543232" y="0"/>
                </a:cubicBezTo>
                <a:cubicBezTo>
                  <a:pt x="5151181" y="70800"/>
                  <a:pt x="5978677" y="554553"/>
                  <a:pt x="5775649" y="1232417"/>
                </a:cubicBezTo>
                <a:cubicBezTo>
                  <a:pt x="5796239" y="1294234"/>
                  <a:pt x="5753987" y="1438688"/>
                  <a:pt x="5775649" y="1492120"/>
                </a:cubicBezTo>
                <a:cubicBezTo>
                  <a:pt x="5815568" y="2142928"/>
                  <a:pt x="5241084" y="2636368"/>
                  <a:pt x="4543232" y="2724537"/>
                </a:cubicBezTo>
                <a:cubicBezTo>
                  <a:pt x="4338616" y="2757985"/>
                  <a:pt x="4151640" y="2691674"/>
                  <a:pt x="4024538" y="2724537"/>
                </a:cubicBezTo>
                <a:cubicBezTo>
                  <a:pt x="3897436" y="2757400"/>
                  <a:pt x="3742989" y="2696541"/>
                  <a:pt x="3538951" y="2724537"/>
                </a:cubicBezTo>
                <a:cubicBezTo>
                  <a:pt x="3334913" y="2752533"/>
                  <a:pt x="3171783" y="2688198"/>
                  <a:pt x="2954041" y="2724537"/>
                </a:cubicBezTo>
                <a:cubicBezTo>
                  <a:pt x="2736299" y="2760876"/>
                  <a:pt x="2605079" y="2722457"/>
                  <a:pt x="2369130" y="2724537"/>
                </a:cubicBezTo>
                <a:cubicBezTo>
                  <a:pt x="2133181" y="2726617"/>
                  <a:pt x="2069003" y="2705546"/>
                  <a:pt x="1916652" y="2724537"/>
                </a:cubicBezTo>
                <a:cubicBezTo>
                  <a:pt x="1764301" y="2743528"/>
                  <a:pt x="1532017" y="2681037"/>
                  <a:pt x="1232417" y="2724537"/>
                </a:cubicBezTo>
                <a:cubicBezTo>
                  <a:pt x="607219" y="2680479"/>
                  <a:pt x="-55046" y="2200376"/>
                  <a:pt x="0" y="1492120"/>
                </a:cubicBezTo>
                <a:cubicBezTo>
                  <a:pt x="-19850" y="1438532"/>
                  <a:pt x="19013" y="1319782"/>
                  <a:pt x="0" y="1232417"/>
                </a:cubicBezTo>
                <a:close/>
              </a:path>
              <a:path w="5775649" h="2724537" stroke="0" extrusionOk="0">
                <a:moveTo>
                  <a:pt x="0" y="1232417"/>
                </a:moveTo>
                <a:cubicBezTo>
                  <a:pt x="14740" y="414185"/>
                  <a:pt x="596385" y="-23586"/>
                  <a:pt x="1232417" y="0"/>
                </a:cubicBezTo>
                <a:cubicBezTo>
                  <a:pt x="1393745" y="-60604"/>
                  <a:pt x="1702710" y="46546"/>
                  <a:pt x="1850436" y="0"/>
                </a:cubicBezTo>
                <a:cubicBezTo>
                  <a:pt x="1998162" y="-46546"/>
                  <a:pt x="2094579" y="42195"/>
                  <a:pt x="2336022" y="0"/>
                </a:cubicBezTo>
                <a:cubicBezTo>
                  <a:pt x="2577465" y="-42195"/>
                  <a:pt x="2670905" y="13740"/>
                  <a:pt x="2854716" y="0"/>
                </a:cubicBezTo>
                <a:cubicBezTo>
                  <a:pt x="3038527" y="-13740"/>
                  <a:pt x="3172385" y="3389"/>
                  <a:pt x="3439627" y="0"/>
                </a:cubicBezTo>
                <a:cubicBezTo>
                  <a:pt x="3706869" y="-3389"/>
                  <a:pt x="3827327" y="49237"/>
                  <a:pt x="3958321" y="0"/>
                </a:cubicBezTo>
                <a:cubicBezTo>
                  <a:pt x="4089315" y="-49237"/>
                  <a:pt x="4367303" y="51641"/>
                  <a:pt x="4543232" y="0"/>
                </a:cubicBezTo>
                <a:cubicBezTo>
                  <a:pt x="5301283" y="-101227"/>
                  <a:pt x="5734501" y="578051"/>
                  <a:pt x="5775649" y="1232417"/>
                </a:cubicBezTo>
                <a:cubicBezTo>
                  <a:pt x="5792490" y="1289035"/>
                  <a:pt x="5767284" y="1403755"/>
                  <a:pt x="5775649" y="1492120"/>
                </a:cubicBezTo>
                <a:cubicBezTo>
                  <a:pt x="5922812" y="2305426"/>
                  <a:pt x="5397995" y="2733744"/>
                  <a:pt x="4543232" y="2724537"/>
                </a:cubicBezTo>
                <a:cubicBezTo>
                  <a:pt x="4323498" y="2787339"/>
                  <a:pt x="4124887" y="2677061"/>
                  <a:pt x="3958321" y="2724537"/>
                </a:cubicBezTo>
                <a:cubicBezTo>
                  <a:pt x="3791755" y="2772013"/>
                  <a:pt x="3668380" y="2718234"/>
                  <a:pt x="3406519" y="2724537"/>
                </a:cubicBezTo>
                <a:cubicBezTo>
                  <a:pt x="3144658" y="2730840"/>
                  <a:pt x="3017666" y="2678291"/>
                  <a:pt x="2821608" y="2724537"/>
                </a:cubicBezTo>
                <a:cubicBezTo>
                  <a:pt x="2625550" y="2770783"/>
                  <a:pt x="2487114" y="2687488"/>
                  <a:pt x="2336022" y="2724537"/>
                </a:cubicBezTo>
                <a:cubicBezTo>
                  <a:pt x="2184930" y="2761586"/>
                  <a:pt x="2073454" y="2717716"/>
                  <a:pt x="1883544" y="2724537"/>
                </a:cubicBezTo>
                <a:cubicBezTo>
                  <a:pt x="1693634" y="2731358"/>
                  <a:pt x="1446184" y="2720355"/>
                  <a:pt x="1232417" y="2724537"/>
                </a:cubicBezTo>
                <a:cubicBezTo>
                  <a:pt x="536314" y="2627935"/>
                  <a:pt x="65424" y="2040766"/>
                  <a:pt x="0" y="1492120"/>
                </a:cubicBezTo>
                <a:cubicBezTo>
                  <a:pt x="-9345" y="1365618"/>
                  <a:pt x="23389" y="1356317"/>
                  <a:pt x="0" y="1232417"/>
                </a:cubicBezTo>
                <a:close/>
              </a:path>
            </a:pathLst>
          </a:custGeom>
          <a:solidFill>
            <a:srgbClr val="FFA602"/>
          </a:solidFill>
          <a:ln w="101600" cap="rnd">
            <a:solidFill>
              <a:schemeClr val="tx1"/>
            </a:solidFill>
            <a:prstDash val="dash"/>
            <a:round/>
            <a:extLst>
              <a:ext uri="{C807C97D-BFC1-408E-A445-0C87EB9F89A2}">
                <ask:lineSketchStyleProps xmlns:ask="http://schemas.microsoft.com/office/drawing/2018/sketchyshapes" sd="1159939339">
                  <a:prstGeom prst="roundRect">
                    <a:avLst>
                      <a:gd name="adj" fmla="val 45234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sz="16600" b="1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HelloMorgan" panose="02000603000000000000" pitchFamily="2" charset="0"/>
                <a:ea typeface="HelloMorgan" panose="02000603000000000000" pitchFamily="2" charset="0"/>
              </a:rPr>
              <a:t>esta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9BCA937A-ED18-4440-B245-1836671DC6F2}"/>
              </a:ext>
            </a:extLst>
          </p:cNvPr>
          <p:cNvSpPr/>
          <p:nvPr/>
        </p:nvSpPr>
        <p:spPr>
          <a:xfrm>
            <a:off x="5840964" y="1161662"/>
            <a:ext cx="3657600" cy="2612570"/>
          </a:xfrm>
          <a:custGeom>
            <a:avLst/>
            <a:gdLst>
              <a:gd name="connsiteX0" fmla="*/ 0 w 3657600"/>
              <a:gd name="connsiteY0" fmla="*/ 1306285 h 2612570"/>
              <a:gd name="connsiteX1" fmla="*/ 1306285 w 3657600"/>
              <a:gd name="connsiteY1" fmla="*/ 0 h 2612570"/>
              <a:gd name="connsiteX2" fmla="*/ 1797449 w 3657600"/>
              <a:gd name="connsiteY2" fmla="*/ 0 h 2612570"/>
              <a:gd name="connsiteX3" fmla="*/ 2351315 w 3657600"/>
              <a:gd name="connsiteY3" fmla="*/ 0 h 2612570"/>
              <a:gd name="connsiteX4" fmla="*/ 3657600 w 3657600"/>
              <a:gd name="connsiteY4" fmla="*/ 1306285 h 2612570"/>
              <a:gd name="connsiteX5" fmla="*/ 3657600 w 3657600"/>
              <a:gd name="connsiteY5" fmla="*/ 1306285 h 2612570"/>
              <a:gd name="connsiteX6" fmla="*/ 2351315 w 3657600"/>
              <a:gd name="connsiteY6" fmla="*/ 2612570 h 2612570"/>
              <a:gd name="connsiteX7" fmla="*/ 1849701 w 3657600"/>
              <a:gd name="connsiteY7" fmla="*/ 2612570 h 2612570"/>
              <a:gd name="connsiteX8" fmla="*/ 1306285 w 3657600"/>
              <a:gd name="connsiteY8" fmla="*/ 2612570 h 2612570"/>
              <a:gd name="connsiteX9" fmla="*/ 0 w 3657600"/>
              <a:gd name="connsiteY9" fmla="*/ 1306285 h 2612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57600" h="2612570" fill="none" extrusionOk="0">
                <a:moveTo>
                  <a:pt x="0" y="1306285"/>
                </a:moveTo>
                <a:cubicBezTo>
                  <a:pt x="32225" y="704991"/>
                  <a:pt x="393829" y="-76627"/>
                  <a:pt x="1306285" y="0"/>
                </a:cubicBezTo>
                <a:cubicBezTo>
                  <a:pt x="1503603" y="-27522"/>
                  <a:pt x="1683920" y="31159"/>
                  <a:pt x="1797449" y="0"/>
                </a:cubicBezTo>
                <a:cubicBezTo>
                  <a:pt x="1910978" y="-31159"/>
                  <a:pt x="2228927" y="19504"/>
                  <a:pt x="2351315" y="0"/>
                </a:cubicBezTo>
                <a:cubicBezTo>
                  <a:pt x="3102372" y="22001"/>
                  <a:pt x="3592759" y="441295"/>
                  <a:pt x="3657600" y="1306285"/>
                </a:cubicBezTo>
                <a:lnTo>
                  <a:pt x="3657600" y="1306285"/>
                </a:lnTo>
                <a:cubicBezTo>
                  <a:pt x="3602886" y="2234236"/>
                  <a:pt x="3132942" y="2605804"/>
                  <a:pt x="2351315" y="2612570"/>
                </a:cubicBezTo>
                <a:cubicBezTo>
                  <a:pt x="2230020" y="2619985"/>
                  <a:pt x="2021739" y="2590581"/>
                  <a:pt x="1849701" y="2612570"/>
                </a:cubicBezTo>
                <a:cubicBezTo>
                  <a:pt x="1677663" y="2634559"/>
                  <a:pt x="1492885" y="2561094"/>
                  <a:pt x="1306285" y="2612570"/>
                </a:cubicBezTo>
                <a:cubicBezTo>
                  <a:pt x="595501" y="2755359"/>
                  <a:pt x="-129301" y="2049469"/>
                  <a:pt x="0" y="1306285"/>
                </a:cubicBezTo>
                <a:close/>
              </a:path>
              <a:path w="3657600" h="2612570" stroke="0" extrusionOk="0">
                <a:moveTo>
                  <a:pt x="0" y="1306285"/>
                </a:moveTo>
                <a:cubicBezTo>
                  <a:pt x="155764" y="436041"/>
                  <a:pt x="723591" y="-75166"/>
                  <a:pt x="1306285" y="0"/>
                </a:cubicBezTo>
                <a:cubicBezTo>
                  <a:pt x="1455474" y="-20381"/>
                  <a:pt x="1656041" y="20073"/>
                  <a:pt x="1849701" y="0"/>
                </a:cubicBezTo>
                <a:cubicBezTo>
                  <a:pt x="2043361" y="-20073"/>
                  <a:pt x="2169854" y="1460"/>
                  <a:pt x="2351315" y="0"/>
                </a:cubicBezTo>
                <a:cubicBezTo>
                  <a:pt x="3178749" y="-171122"/>
                  <a:pt x="3628174" y="692171"/>
                  <a:pt x="3657600" y="1306285"/>
                </a:cubicBezTo>
                <a:lnTo>
                  <a:pt x="3657600" y="1306285"/>
                </a:lnTo>
                <a:cubicBezTo>
                  <a:pt x="3664021" y="2001491"/>
                  <a:pt x="3016534" y="2779808"/>
                  <a:pt x="2351315" y="2612570"/>
                </a:cubicBezTo>
                <a:cubicBezTo>
                  <a:pt x="2229521" y="2646811"/>
                  <a:pt x="1998614" y="2595041"/>
                  <a:pt x="1839250" y="2612570"/>
                </a:cubicBezTo>
                <a:cubicBezTo>
                  <a:pt x="1679887" y="2630099"/>
                  <a:pt x="1445689" y="2611175"/>
                  <a:pt x="1306285" y="2612570"/>
                </a:cubicBezTo>
                <a:cubicBezTo>
                  <a:pt x="415186" y="2569397"/>
                  <a:pt x="-4167" y="2004906"/>
                  <a:pt x="0" y="1306285"/>
                </a:cubicBezTo>
                <a:close/>
              </a:path>
            </a:pathLst>
          </a:custGeom>
          <a:solidFill>
            <a:srgbClr val="58508D"/>
          </a:solidFill>
          <a:ln w="101600" cap="rnd">
            <a:solidFill>
              <a:schemeClr val="tx1"/>
            </a:solidFill>
            <a:prstDash val="dash"/>
            <a:round/>
            <a:extLst>
              <a:ext uri="{C807C97D-BFC1-408E-A445-0C87EB9F89A2}">
                <ask:lineSketchStyleProps xmlns:ask="http://schemas.microsoft.com/office/drawing/2018/sketchyshapes" sd="1453766482">
                  <a:prstGeom prst="roundRect">
                    <a:avLst>
                      <a:gd name="adj" fmla="val 50000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600" b="1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dist="63500" dir="2700000" algn="tl">
                    <a:srgbClr val="000000"/>
                  </a:outerShdw>
                </a:effectLst>
                <a:latin typeface="HelloHotDiggity" panose="02000603000000000000" pitchFamily="2" charset="0"/>
                <a:ea typeface="HelloHotDiggity" panose="02000603000000000000" pitchFamily="2" charset="0"/>
              </a:rPr>
              <a:t>un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ED056971-3807-ED4F-B118-87AC1899C5AF}"/>
              </a:ext>
            </a:extLst>
          </p:cNvPr>
          <p:cNvGrpSpPr/>
          <p:nvPr/>
        </p:nvGrpSpPr>
        <p:grpSpPr>
          <a:xfrm>
            <a:off x="7197248" y="6293497"/>
            <a:ext cx="2894572" cy="348814"/>
            <a:chOff x="-1256558" y="3455970"/>
            <a:chExt cx="2894572" cy="348814"/>
          </a:xfrm>
        </p:grpSpPr>
        <p:pic>
          <p:nvPicPr>
            <p:cNvPr id="7" name="Gráfico 6">
              <a:extLst>
                <a:ext uri="{FF2B5EF4-FFF2-40B4-BE49-F238E27FC236}">
                  <a16:creationId xmlns:a16="http://schemas.microsoft.com/office/drawing/2014/main" id="{FA38589B-B8A8-EF4B-9670-FF8D4594D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CB1FAB6B-7794-BC4E-8C82-D83EA2B6AFEA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  <p:pic>
        <p:nvPicPr>
          <p:cNvPr id="10" name="Gráfico 9">
            <a:extLst>
              <a:ext uri="{FF2B5EF4-FFF2-40B4-BE49-F238E27FC236}">
                <a16:creationId xmlns:a16="http://schemas.microsoft.com/office/drawing/2014/main" id="{2E8010CA-BBE8-1442-BB71-BA52100E08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18549" y="5423882"/>
            <a:ext cx="893015" cy="79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6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599B7F7-2429-4BB5-BCD5-88DEB7F2A737}"/>
              </a:ext>
            </a:extLst>
          </p:cNvPr>
          <p:cNvSpPr/>
          <p:nvPr/>
        </p:nvSpPr>
        <p:spPr>
          <a:xfrm>
            <a:off x="698717" y="377891"/>
            <a:ext cx="7036361" cy="2724538"/>
          </a:xfrm>
          <a:custGeom>
            <a:avLst/>
            <a:gdLst>
              <a:gd name="connsiteX0" fmla="*/ 0 w 7036361"/>
              <a:gd name="connsiteY0" fmla="*/ 1362269 h 2724538"/>
              <a:gd name="connsiteX1" fmla="*/ 1362269 w 7036361"/>
              <a:gd name="connsiteY1" fmla="*/ 0 h 2724538"/>
              <a:gd name="connsiteX2" fmla="*/ 1987483 w 7036361"/>
              <a:gd name="connsiteY2" fmla="*/ 0 h 2724538"/>
              <a:gd name="connsiteX3" fmla="*/ 2397107 w 7036361"/>
              <a:gd name="connsiteY3" fmla="*/ 0 h 2724538"/>
              <a:gd name="connsiteX4" fmla="*/ 2936084 w 7036361"/>
              <a:gd name="connsiteY4" fmla="*/ 0 h 2724538"/>
              <a:gd name="connsiteX5" fmla="*/ 3388826 w 7036361"/>
              <a:gd name="connsiteY5" fmla="*/ 0 h 2724538"/>
              <a:gd name="connsiteX6" fmla="*/ 3798449 w 7036361"/>
              <a:gd name="connsiteY6" fmla="*/ 0 h 2724538"/>
              <a:gd name="connsiteX7" fmla="*/ 4380545 w 7036361"/>
              <a:gd name="connsiteY7" fmla="*/ 0 h 2724538"/>
              <a:gd name="connsiteX8" fmla="*/ 4790168 w 7036361"/>
              <a:gd name="connsiteY8" fmla="*/ 0 h 2724538"/>
              <a:gd name="connsiteX9" fmla="*/ 5674092 w 7036361"/>
              <a:gd name="connsiteY9" fmla="*/ 0 h 2724538"/>
              <a:gd name="connsiteX10" fmla="*/ 7036361 w 7036361"/>
              <a:gd name="connsiteY10" fmla="*/ 1362269 h 2724538"/>
              <a:gd name="connsiteX11" fmla="*/ 7036361 w 7036361"/>
              <a:gd name="connsiteY11" fmla="*/ 1362269 h 2724538"/>
              <a:gd name="connsiteX12" fmla="*/ 5674092 w 7036361"/>
              <a:gd name="connsiteY12" fmla="*/ 2724538 h 2724538"/>
              <a:gd name="connsiteX13" fmla="*/ 5221351 w 7036361"/>
              <a:gd name="connsiteY13" fmla="*/ 2724538 h 2724538"/>
              <a:gd name="connsiteX14" fmla="*/ 4682373 w 7036361"/>
              <a:gd name="connsiteY14" fmla="*/ 2724538 h 2724538"/>
              <a:gd name="connsiteX15" fmla="*/ 4100277 w 7036361"/>
              <a:gd name="connsiteY15" fmla="*/ 2724538 h 2724538"/>
              <a:gd name="connsiteX16" fmla="*/ 3518181 w 7036361"/>
              <a:gd name="connsiteY16" fmla="*/ 2724538 h 2724538"/>
              <a:gd name="connsiteX17" fmla="*/ 2936084 w 7036361"/>
              <a:gd name="connsiteY17" fmla="*/ 2724538 h 2724538"/>
              <a:gd name="connsiteX18" fmla="*/ 2397107 w 7036361"/>
              <a:gd name="connsiteY18" fmla="*/ 2724538 h 2724538"/>
              <a:gd name="connsiteX19" fmla="*/ 1362269 w 7036361"/>
              <a:gd name="connsiteY19" fmla="*/ 2724538 h 2724538"/>
              <a:gd name="connsiteX20" fmla="*/ 0 w 7036361"/>
              <a:gd name="connsiteY20" fmla="*/ 1362269 h 272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36361" h="2724538" fill="none" extrusionOk="0">
                <a:moveTo>
                  <a:pt x="0" y="1362269"/>
                </a:moveTo>
                <a:cubicBezTo>
                  <a:pt x="-149297" y="564075"/>
                  <a:pt x="669141" y="-79210"/>
                  <a:pt x="1362269" y="0"/>
                </a:cubicBezTo>
                <a:cubicBezTo>
                  <a:pt x="1597247" y="-67445"/>
                  <a:pt x="1714742" y="74466"/>
                  <a:pt x="1987483" y="0"/>
                </a:cubicBezTo>
                <a:cubicBezTo>
                  <a:pt x="2260224" y="-74466"/>
                  <a:pt x="2293200" y="5769"/>
                  <a:pt x="2397107" y="0"/>
                </a:cubicBezTo>
                <a:cubicBezTo>
                  <a:pt x="2501014" y="-5769"/>
                  <a:pt x="2737576" y="1938"/>
                  <a:pt x="2936084" y="0"/>
                </a:cubicBezTo>
                <a:cubicBezTo>
                  <a:pt x="3134592" y="-1938"/>
                  <a:pt x="3273400" y="39623"/>
                  <a:pt x="3388826" y="0"/>
                </a:cubicBezTo>
                <a:cubicBezTo>
                  <a:pt x="3504252" y="-39623"/>
                  <a:pt x="3662292" y="24799"/>
                  <a:pt x="3798449" y="0"/>
                </a:cubicBezTo>
                <a:cubicBezTo>
                  <a:pt x="3934606" y="-24799"/>
                  <a:pt x="4107307" y="23771"/>
                  <a:pt x="4380545" y="0"/>
                </a:cubicBezTo>
                <a:cubicBezTo>
                  <a:pt x="4653783" y="-23771"/>
                  <a:pt x="4591305" y="32307"/>
                  <a:pt x="4790168" y="0"/>
                </a:cubicBezTo>
                <a:cubicBezTo>
                  <a:pt x="4989031" y="-32307"/>
                  <a:pt x="5326910" y="91187"/>
                  <a:pt x="5674092" y="0"/>
                </a:cubicBezTo>
                <a:cubicBezTo>
                  <a:pt x="6477696" y="134245"/>
                  <a:pt x="6847549" y="571192"/>
                  <a:pt x="7036361" y="1362269"/>
                </a:cubicBezTo>
                <a:lnTo>
                  <a:pt x="7036361" y="1362269"/>
                </a:lnTo>
                <a:cubicBezTo>
                  <a:pt x="7103600" y="2272087"/>
                  <a:pt x="6511079" y="2799840"/>
                  <a:pt x="5674092" y="2724538"/>
                </a:cubicBezTo>
                <a:cubicBezTo>
                  <a:pt x="5573764" y="2725066"/>
                  <a:pt x="5414000" y="2702790"/>
                  <a:pt x="5221351" y="2724538"/>
                </a:cubicBezTo>
                <a:cubicBezTo>
                  <a:pt x="5028702" y="2746286"/>
                  <a:pt x="4835278" y="2710847"/>
                  <a:pt x="4682373" y="2724538"/>
                </a:cubicBezTo>
                <a:cubicBezTo>
                  <a:pt x="4529468" y="2738229"/>
                  <a:pt x="4244322" y="2690501"/>
                  <a:pt x="4100277" y="2724538"/>
                </a:cubicBezTo>
                <a:cubicBezTo>
                  <a:pt x="3956232" y="2758575"/>
                  <a:pt x="3725672" y="2689914"/>
                  <a:pt x="3518181" y="2724538"/>
                </a:cubicBezTo>
                <a:cubicBezTo>
                  <a:pt x="3310690" y="2759162"/>
                  <a:pt x="3202851" y="2703126"/>
                  <a:pt x="2936084" y="2724538"/>
                </a:cubicBezTo>
                <a:cubicBezTo>
                  <a:pt x="2669317" y="2745950"/>
                  <a:pt x="2514812" y="2669929"/>
                  <a:pt x="2397107" y="2724538"/>
                </a:cubicBezTo>
                <a:cubicBezTo>
                  <a:pt x="2279402" y="2779147"/>
                  <a:pt x="1723303" y="2659241"/>
                  <a:pt x="1362269" y="2724538"/>
                </a:cubicBezTo>
                <a:cubicBezTo>
                  <a:pt x="532098" y="2891233"/>
                  <a:pt x="-61531" y="2133926"/>
                  <a:pt x="0" y="1362269"/>
                </a:cubicBezTo>
                <a:close/>
              </a:path>
              <a:path w="7036361" h="2724538" stroke="0" extrusionOk="0">
                <a:moveTo>
                  <a:pt x="0" y="1362269"/>
                </a:moveTo>
                <a:cubicBezTo>
                  <a:pt x="-30291" y="652851"/>
                  <a:pt x="638610" y="32017"/>
                  <a:pt x="1362269" y="0"/>
                </a:cubicBezTo>
                <a:cubicBezTo>
                  <a:pt x="1501809" y="-35273"/>
                  <a:pt x="1685561" y="71828"/>
                  <a:pt x="1987483" y="0"/>
                </a:cubicBezTo>
                <a:cubicBezTo>
                  <a:pt x="2289405" y="-71828"/>
                  <a:pt x="2261085" y="26814"/>
                  <a:pt x="2483343" y="0"/>
                </a:cubicBezTo>
                <a:cubicBezTo>
                  <a:pt x="2705601" y="-26814"/>
                  <a:pt x="2836035" y="3258"/>
                  <a:pt x="2936084" y="0"/>
                </a:cubicBezTo>
                <a:cubicBezTo>
                  <a:pt x="3036133" y="-3258"/>
                  <a:pt x="3419099" y="56941"/>
                  <a:pt x="3561299" y="0"/>
                </a:cubicBezTo>
                <a:cubicBezTo>
                  <a:pt x="3703499" y="-56941"/>
                  <a:pt x="3874102" y="53299"/>
                  <a:pt x="4100277" y="0"/>
                </a:cubicBezTo>
                <a:cubicBezTo>
                  <a:pt x="4326452" y="-53299"/>
                  <a:pt x="4512005" y="21979"/>
                  <a:pt x="4725491" y="0"/>
                </a:cubicBezTo>
                <a:cubicBezTo>
                  <a:pt x="4938977" y="-21979"/>
                  <a:pt x="4989026" y="3612"/>
                  <a:pt x="5178232" y="0"/>
                </a:cubicBezTo>
                <a:cubicBezTo>
                  <a:pt x="5367438" y="-3612"/>
                  <a:pt x="5498597" y="16489"/>
                  <a:pt x="5674092" y="0"/>
                </a:cubicBezTo>
                <a:cubicBezTo>
                  <a:pt x="6583877" y="-48482"/>
                  <a:pt x="7054933" y="492784"/>
                  <a:pt x="7036361" y="1362269"/>
                </a:cubicBezTo>
                <a:lnTo>
                  <a:pt x="7036361" y="1362269"/>
                </a:lnTo>
                <a:cubicBezTo>
                  <a:pt x="7019702" y="1956199"/>
                  <a:pt x="6413500" y="2740499"/>
                  <a:pt x="5674092" y="2724538"/>
                </a:cubicBezTo>
                <a:cubicBezTo>
                  <a:pt x="5562039" y="2778164"/>
                  <a:pt x="5325136" y="2715130"/>
                  <a:pt x="5221351" y="2724538"/>
                </a:cubicBezTo>
                <a:cubicBezTo>
                  <a:pt x="5117566" y="2733946"/>
                  <a:pt x="4882914" y="2680926"/>
                  <a:pt x="4639254" y="2724538"/>
                </a:cubicBezTo>
                <a:cubicBezTo>
                  <a:pt x="4395594" y="2768150"/>
                  <a:pt x="4182944" y="2685498"/>
                  <a:pt x="4014040" y="2724538"/>
                </a:cubicBezTo>
                <a:cubicBezTo>
                  <a:pt x="3845136" y="2763578"/>
                  <a:pt x="3655640" y="2685088"/>
                  <a:pt x="3475062" y="2724538"/>
                </a:cubicBezTo>
                <a:cubicBezTo>
                  <a:pt x="3294484" y="2763988"/>
                  <a:pt x="2988384" y="2672307"/>
                  <a:pt x="2849848" y="2724538"/>
                </a:cubicBezTo>
                <a:cubicBezTo>
                  <a:pt x="2711312" y="2776769"/>
                  <a:pt x="2458593" y="2708025"/>
                  <a:pt x="2353988" y="2724538"/>
                </a:cubicBezTo>
                <a:cubicBezTo>
                  <a:pt x="2249383" y="2741051"/>
                  <a:pt x="1815795" y="2663417"/>
                  <a:pt x="1362269" y="2724538"/>
                </a:cubicBezTo>
                <a:cubicBezTo>
                  <a:pt x="729849" y="2729338"/>
                  <a:pt x="-63381" y="2198752"/>
                  <a:pt x="0" y="1362269"/>
                </a:cubicBezTo>
                <a:close/>
              </a:path>
            </a:pathLst>
          </a:custGeom>
          <a:solidFill>
            <a:srgbClr val="FF6362"/>
          </a:solidFill>
          <a:ln w="101600" cap="rnd">
            <a:solidFill>
              <a:schemeClr val="tx1"/>
            </a:solidFill>
            <a:prstDash val="dash"/>
            <a:round/>
            <a:extLst>
              <a:ext uri="{C807C97D-BFC1-408E-A445-0C87EB9F89A2}">
                <ask:lineSketchStyleProps xmlns:ask="http://schemas.microsoft.com/office/drawing/2018/sketchyshapes" sd="2474709176">
                  <a:prstGeom prst="roundRect">
                    <a:avLst>
                      <a:gd name="adj" fmla="val 50000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600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HelloTexas" panose="02000603000000000000" pitchFamily="2" charset="0"/>
                <a:ea typeface="HelloTexas" panose="02000603000000000000" pitchFamily="2" charset="0"/>
              </a:rPr>
              <a:t>clase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01F9C606-9CDE-43B5-9A21-4A9583A43FB0}"/>
              </a:ext>
            </a:extLst>
          </p:cNvPr>
          <p:cNvSpPr/>
          <p:nvPr/>
        </p:nvSpPr>
        <p:spPr>
          <a:xfrm>
            <a:off x="2612570" y="3755572"/>
            <a:ext cx="6438124" cy="2724537"/>
          </a:xfrm>
          <a:custGeom>
            <a:avLst/>
            <a:gdLst>
              <a:gd name="connsiteX0" fmla="*/ 0 w 6438124"/>
              <a:gd name="connsiteY0" fmla="*/ 1362269 h 2724537"/>
              <a:gd name="connsiteX1" fmla="*/ 1362269 w 6438124"/>
              <a:gd name="connsiteY1" fmla="*/ 0 h 2724537"/>
              <a:gd name="connsiteX2" fmla="*/ 1818510 w 6438124"/>
              <a:gd name="connsiteY2" fmla="*/ 0 h 2724537"/>
              <a:gd name="connsiteX3" fmla="*/ 2311886 w 6438124"/>
              <a:gd name="connsiteY3" fmla="*/ 0 h 2724537"/>
              <a:gd name="connsiteX4" fmla="*/ 2916670 w 6438124"/>
              <a:gd name="connsiteY4" fmla="*/ 0 h 2724537"/>
              <a:gd name="connsiteX5" fmla="*/ 3372911 w 6438124"/>
              <a:gd name="connsiteY5" fmla="*/ 0 h 2724537"/>
              <a:gd name="connsiteX6" fmla="*/ 3903424 w 6438124"/>
              <a:gd name="connsiteY6" fmla="*/ 0 h 2724537"/>
              <a:gd name="connsiteX7" fmla="*/ 4471072 w 6438124"/>
              <a:gd name="connsiteY7" fmla="*/ 0 h 2724537"/>
              <a:gd name="connsiteX8" fmla="*/ 5075856 w 6438124"/>
              <a:gd name="connsiteY8" fmla="*/ 0 h 2724537"/>
              <a:gd name="connsiteX9" fmla="*/ 6438125 w 6438124"/>
              <a:gd name="connsiteY9" fmla="*/ 1362269 h 2724537"/>
              <a:gd name="connsiteX10" fmla="*/ 6438124 w 6438124"/>
              <a:gd name="connsiteY10" fmla="*/ 1362269 h 2724537"/>
              <a:gd name="connsiteX11" fmla="*/ 5075855 w 6438124"/>
              <a:gd name="connsiteY11" fmla="*/ 2724538 h 2724537"/>
              <a:gd name="connsiteX12" fmla="*/ 4656750 w 6438124"/>
              <a:gd name="connsiteY12" fmla="*/ 2724538 h 2724537"/>
              <a:gd name="connsiteX13" fmla="*/ 4089102 w 6438124"/>
              <a:gd name="connsiteY13" fmla="*/ 2724538 h 2724537"/>
              <a:gd name="connsiteX14" fmla="*/ 3595726 w 6438124"/>
              <a:gd name="connsiteY14" fmla="*/ 2724538 h 2724537"/>
              <a:gd name="connsiteX15" fmla="*/ 3065213 w 6438124"/>
              <a:gd name="connsiteY15" fmla="*/ 2724537 h 2724537"/>
              <a:gd name="connsiteX16" fmla="*/ 2571837 w 6438124"/>
              <a:gd name="connsiteY16" fmla="*/ 2724537 h 2724537"/>
              <a:gd name="connsiteX17" fmla="*/ 2115596 w 6438124"/>
              <a:gd name="connsiteY17" fmla="*/ 2724537 h 2724537"/>
              <a:gd name="connsiteX18" fmla="*/ 1362269 w 6438124"/>
              <a:gd name="connsiteY18" fmla="*/ 2724537 h 2724537"/>
              <a:gd name="connsiteX19" fmla="*/ 0 w 6438124"/>
              <a:gd name="connsiteY19" fmla="*/ 1362268 h 2724537"/>
              <a:gd name="connsiteX20" fmla="*/ 0 w 6438124"/>
              <a:gd name="connsiteY20" fmla="*/ 1362269 h 272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38124" h="2724537" fill="none" extrusionOk="0">
                <a:moveTo>
                  <a:pt x="0" y="1362269"/>
                </a:moveTo>
                <a:cubicBezTo>
                  <a:pt x="201352" y="611427"/>
                  <a:pt x="763158" y="116772"/>
                  <a:pt x="1362269" y="0"/>
                </a:cubicBezTo>
                <a:cubicBezTo>
                  <a:pt x="1567973" y="-38296"/>
                  <a:pt x="1674366" y="52394"/>
                  <a:pt x="1818510" y="0"/>
                </a:cubicBezTo>
                <a:cubicBezTo>
                  <a:pt x="1962654" y="-52394"/>
                  <a:pt x="2087655" y="55741"/>
                  <a:pt x="2311886" y="0"/>
                </a:cubicBezTo>
                <a:cubicBezTo>
                  <a:pt x="2536117" y="-55741"/>
                  <a:pt x="2676260" y="68220"/>
                  <a:pt x="2916670" y="0"/>
                </a:cubicBezTo>
                <a:cubicBezTo>
                  <a:pt x="3157080" y="-68220"/>
                  <a:pt x="3158229" y="44772"/>
                  <a:pt x="3372911" y="0"/>
                </a:cubicBezTo>
                <a:cubicBezTo>
                  <a:pt x="3587593" y="-44772"/>
                  <a:pt x="3652069" y="7988"/>
                  <a:pt x="3903424" y="0"/>
                </a:cubicBezTo>
                <a:cubicBezTo>
                  <a:pt x="4154779" y="-7988"/>
                  <a:pt x="4235175" y="66153"/>
                  <a:pt x="4471072" y="0"/>
                </a:cubicBezTo>
                <a:cubicBezTo>
                  <a:pt x="4706969" y="-66153"/>
                  <a:pt x="4780099" y="44746"/>
                  <a:pt x="5075856" y="0"/>
                </a:cubicBezTo>
                <a:cubicBezTo>
                  <a:pt x="5820565" y="161683"/>
                  <a:pt x="6546616" y="507712"/>
                  <a:pt x="6438125" y="1362269"/>
                </a:cubicBezTo>
                <a:lnTo>
                  <a:pt x="6438124" y="1362269"/>
                </a:lnTo>
                <a:cubicBezTo>
                  <a:pt x="6352130" y="2239320"/>
                  <a:pt x="5894119" y="2802543"/>
                  <a:pt x="5075855" y="2724538"/>
                </a:cubicBezTo>
                <a:cubicBezTo>
                  <a:pt x="4931475" y="2761674"/>
                  <a:pt x="4848961" y="2707953"/>
                  <a:pt x="4656750" y="2724538"/>
                </a:cubicBezTo>
                <a:cubicBezTo>
                  <a:pt x="4464539" y="2741123"/>
                  <a:pt x="4319301" y="2670630"/>
                  <a:pt x="4089102" y="2724538"/>
                </a:cubicBezTo>
                <a:cubicBezTo>
                  <a:pt x="3858903" y="2778446"/>
                  <a:pt x="3707403" y="2713139"/>
                  <a:pt x="3595726" y="2724538"/>
                </a:cubicBezTo>
                <a:cubicBezTo>
                  <a:pt x="3484049" y="2735937"/>
                  <a:pt x="3229287" y="2694307"/>
                  <a:pt x="3065213" y="2724537"/>
                </a:cubicBezTo>
                <a:cubicBezTo>
                  <a:pt x="2901139" y="2754767"/>
                  <a:pt x="2700151" y="2684820"/>
                  <a:pt x="2571837" y="2724537"/>
                </a:cubicBezTo>
                <a:cubicBezTo>
                  <a:pt x="2443523" y="2764254"/>
                  <a:pt x="2268918" y="2716466"/>
                  <a:pt x="2115596" y="2724537"/>
                </a:cubicBezTo>
                <a:cubicBezTo>
                  <a:pt x="1962274" y="2732608"/>
                  <a:pt x="1631315" y="2672449"/>
                  <a:pt x="1362269" y="2724537"/>
                </a:cubicBezTo>
                <a:cubicBezTo>
                  <a:pt x="552225" y="2674730"/>
                  <a:pt x="-23739" y="2012666"/>
                  <a:pt x="0" y="1362268"/>
                </a:cubicBezTo>
                <a:lnTo>
                  <a:pt x="0" y="1362269"/>
                </a:lnTo>
                <a:close/>
              </a:path>
              <a:path w="6438124" h="2724537" stroke="0" extrusionOk="0">
                <a:moveTo>
                  <a:pt x="0" y="1362269"/>
                </a:moveTo>
                <a:cubicBezTo>
                  <a:pt x="128199" y="751188"/>
                  <a:pt x="720345" y="-117016"/>
                  <a:pt x="1362269" y="0"/>
                </a:cubicBezTo>
                <a:cubicBezTo>
                  <a:pt x="1549849" y="-3858"/>
                  <a:pt x="1634038" y="19797"/>
                  <a:pt x="1855646" y="0"/>
                </a:cubicBezTo>
                <a:cubicBezTo>
                  <a:pt x="2077254" y="-19797"/>
                  <a:pt x="2115335" y="48234"/>
                  <a:pt x="2311886" y="0"/>
                </a:cubicBezTo>
                <a:cubicBezTo>
                  <a:pt x="2508437" y="-48234"/>
                  <a:pt x="2654578" y="16891"/>
                  <a:pt x="2916670" y="0"/>
                </a:cubicBezTo>
                <a:cubicBezTo>
                  <a:pt x="3178762" y="-16891"/>
                  <a:pt x="3159256" y="17952"/>
                  <a:pt x="3372911" y="0"/>
                </a:cubicBezTo>
                <a:cubicBezTo>
                  <a:pt x="3586566" y="-17952"/>
                  <a:pt x="3719624" y="48916"/>
                  <a:pt x="3866288" y="0"/>
                </a:cubicBezTo>
                <a:cubicBezTo>
                  <a:pt x="4012952" y="-48916"/>
                  <a:pt x="4279225" y="5198"/>
                  <a:pt x="4396800" y="0"/>
                </a:cubicBezTo>
                <a:cubicBezTo>
                  <a:pt x="4514375" y="-5198"/>
                  <a:pt x="4918344" y="61199"/>
                  <a:pt x="5075856" y="0"/>
                </a:cubicBezTo>
                <a:cubicBezTo>
                  <a:pt x="5749996" y="-360"/>
                  <a:pt x="6468784" y="645194"/>
                  <a:pt x="6438125" y="1362269"/>
                </a:cubicBezTo>
                <a:lnTo>
                  <a:pt x="6438124" y="1362269"/>
                </a:lnTo>
                <a:cubicBezTo>
                  <a:pt x="6601717" y="2228066"/>
                  <a:pt x="5672267" y="2842942"/>
                  <a:pt x="5075855" y="2724538"/>
                </a:cubicBezTo>
                <a:cubicBezTo>
                  <a:pt x="4854787" y="2776484"/>
                  <a:pt x="4805941" y="2674519"/>
                  <a:pt x="4545343" y="2724538"/>
                </a:cubicBezTo>
                <a:cubicBezTo>
                  <a:pt x="4284745" y="2774557"/>
                  <a:pt x="4302475" y="2678879"/>
                  <a:pt x="4089102" y="2724538"/>
                </a:cubicBezTo>
                <a:cubicBezTo>
                  <a:pt x="3875729" y="2770197"/>
                  <a:pt x="3830133" y="2686983"/>
                  <a:pt x="3669997" y="2724538"/>
                </a:cubicBezTo>
                <a:cubicBezTo>
                  <a:pt x="3509861" y="2762093"/>
                  <a:pt x="3366624" y="2669924"/>
                  <a:pt x="3213757" y="2724537"/>
                </a:cubicBezTo>
                <a:cubicBezTo>
                  <a:pt x="3060890" y="2779150"/>
                  <a:pt x="2907795" y="2669979"/>
                  <a:pt x="2646109" y="2724537"/>
                </a:cubicBezTo>
                <a:cubicBezTo>
                  <a:pt x="2384423" y="2779095"/>
                  <a:pt x="2233450" y="2704251"/>
                  <a:pt x="2115596" y="2724537"/>
                </a:cubicBezTo>
                <a:cubicBezTo>
                  <a:pt x="1997742" y="2744823"/>
                  <a:pt x="1669102" y="2648004"/>
                  <a:pt x="1362269" y="2724537"/>
                </a:cubicBezTo>
                <a:cubicBezTo>
                  <a:pt x="745423" y="2695053"/>
                  <a:pt x="50595" y="2217114"/>
                  <a:pt x="0" y="1362268"/>
                </a:cubicBezTo>
                <a:lnTo>
                  <a:pt x="0" y="1362269"/>
                </a:lnTo>
                <a:close/>
              </a:path>
            </a:pathLst>
          </a:custGeom>
          <a:solidFill>
            <a:srgbClr val="BC5090"/>
          </a:solidFill>
          <a:ln w="101600" cap="rnd">
            <a:solidFill>
              <a:schemeClr val="tx1"/>
            </a:solidFill>
            <a:prstDash val="dash"/>
            <a:round/>
            <a:extLst>
              <a:ext uri="{C807C97D-BFC1-408E-A445-0C87EB9F89A2}">
                <ask:lineSketchStyleProps xmlns:ask="http://schemas.microsoft.com/office/drawing/2018/sketchyshapes" sd="2966199570">
                  <a:prstGeom prst="roundRect">
                    <a:avLst>
                      <a:gd name="adj" fmla="val 50000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9900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HelloTypewriterThin" panose="02000203000000000000" pitchFamily="2" charset="0"/>
                <a:ea typeface="HelloTypewriterThin" panose="02000203000000000000" pitchFamily="2" charset="0"/>
              </a:rPr>
              <a:t>somos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89FCB78E-6A5D-D641-9918-92A1C833008E}"/>
              </a:ext>
            </a:extLst>
          </p:cNvPr>
          <p:cNvGrpSpPr/>
          <p:nvPr/>
        </p:nvGrpSpPr>
        <p:grpSpPr>
          <a:xfrm>
            <a:off x="483931" y="6310657"/>
            <a:ext cx="2894572" cy="348814"/>
            <a:chOff x="-1256558" y="3455970"/>
            <a:chExt cx="2894572" cy="348814"/>
          </a:xfrm>
        </p:grpSpPr>
        <p:pic>
          <p:nvPicPr>
            <p:cNvPr id="7" name="Gráfico 6">
              <a:extLst>
                <a:ext uri="{FF2B5EF4-FFF2-40B4-BE49-F238E27FC236}">
                  <a16:creationId xmlns:a16="http://schemas.microsoft.com/office/drawing/2014/main" id="{ABB5413D-683F-7648-9ABE-2A41F8376D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2E13C563-7C32-C348-A35C-DA7EA1C76F69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  <p:pic>
        <p:nvPicPr>
          <p:cNvPr id="9" name="Gráfico 8">
            <a:extLst>
              <a:ext uri="{FF2B5EF4-FFF2-40B4-BE49-F238E27FC236}">
                <a16:creationId xmlns:a16="http://schemas.microsoft.com/office/drawing/2014/main" id="{5BC987E7-BEC6-1B49-8BA7-6939672643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5232" y="5441042"/>
            <a:ext cx="893015" cy="79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25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599B7F7-2429-4BB5-BCD5-88DEB7F2A737}"/>
              </a:ext>
            </a:extLst>
          </p:cNvPr>
          <p:cNvSpPr/>
          <p:nvPr/>
        </p:nvSpPr>
        <p:spPr>
          <a:xfrm rot="20286264">
            <a:off x="161084" y="2178699"/>
            <a:ext cx="9618845" cy="2724538"/>
          </a:xfrm>
          <a:custGeom>
            <a:avLst/>
            <a:gdLst>
              <a:gd name="connsiteX0" fmla="*/ 0 w 9618845"/>
              <a:gd name="connsiteY0" fmla="*/ 1110331 h 2724538"/>
              <a:gd name="connsiteX1" fmla="*/ 1110331 w 9618845"/>
              <a:gd name="connsiteY1" fmla="*/ 0 h 2724538"/>
              <a:gd name="connsiteX2" fmla="*/ 1753404 w 9618845"/>
              <a:gd name="connsiteY2" fmla="*/ 0 h 2724538"/>
              <a:gd name="connsiteX3" fmla="*/ 2248513 w 9618845"/>
              <a:gd name="connsiteY3" fmla="*/ 0 h 2724538"/>
              <a:gd name="connsiteX4" fmla="*/ 2817604 w 9618845"/>
              <a:gd name="connsiteY4" fmla="*/ 0 h 2724538"/>
              <a:gd name="connsiteX5" fmla="*/ 3164750 w 9618845"/>
              <a:gd name="connsiteY5" fmla="*/ 0 h 2724538"/>
              <a:gd name="connsiteX6" fmla="*/ 3585877 w 9618845"/>
              <a:gd name="connsiteY6" fmla="*/ 0 h 2724538"/>
              <a:gd name="connsiteX7" fmla="*/ 4302932 w 9618845"/>
              <a:gd name="connsiteY7" fmla="*/ 0 h 2724538"/>
              <a:gd name="connsiteX8" fmla="*/ 4872023 w 9618845"/>
              <a:gd name="connsiteY8" fmla="*/ 0 h 2724538"/>
              <a:gd name="connsiteX9" fmla="*/ 5367132 w 9618845"/>
              <a:gd name="connsiteY9" fmla="*/ 0 h 2724538"/>
              <a:gd name="connsiteX10" fmla="*/ 5788259 w 9618845"/>
              <a:gd name="connsiteY10" fmla="*/ 0 h 2724538"/>
              <a:gd name="connsiteX11" fmla="*/ 6209386 w 9618845"/>
              <a:gd name="connsiteY11" fmla="*/ 0 h 2724538"/>
              <a:gd name="connsiteX12" fmla="*/ 6778477 w 9618845"/>
              <a:gd name="connsiteY12" fmla="*/ 0 h 2724538"/>
              <a:gd name="connsiteX13" fmla="*/ 7273587 w 9618845"/>
              <a:gd name="connsiteY13" fmla="*/ 0 h 2724538"/>
              <a:gd name="connsiteX14" fmla="*/ 7990641 w 9618845"/>
              <a:gd name="connsiteY14" fmla="*/ 0 h 2724538"/>
              <a:gd name="connsiteX15" fmla="*/ 8508514 w 9618845"/>
              <a:gd name="connsiteY15" fmla="*/ 0 h 2724538"/>
              <a:gd name="connsiteX16" fmla="*/ 9618845 w 9618845"/>
              <a:gd name="connsiteY16" fmla="*/ 1110331 h 2724538"/>
              <a:gd name="connsiteX17" fmla="*/ 9618845 w 9618845"/>
              <a:gd name="connsiteY17" fmla="*/ 1614207 h 2724538"/>
              <a:gd name="connsiteX18" fmla="*/ 8508514 w 9618845"/>
              <a:gd name="connsiteY18" fmla="*/ 2724538 h 2724538"/>
              <a:gd name="connsiteX19" fmla="*/ 8013405 w 9618845"/>
              <a:gd name="connsiteY19" fmla="*/ 2724538 h 2724538"/>
              <a:gd name="connsiteX20" fmla="*/ 7444314 w 9618845"/>
              <a:gd name="connsiteY20" fmla="*/ 2724538 h 2724538"/>
              <a:gd name="connsiteX21" fmla="*/ 7097168 w 9618845"/>
              <a:gd name="connsiteY21" fmla="*/ 2724538 h 2724538"/>
              <a:gd name="connsiteX22" fmla="*/ 6676041 w 9618845"/>
              <a:gd name="connsiteY22" fmla="*/ 2724538 h 2724538"/>
              <a:gd name="connsiteX23" fmla="*/ 6180932 w 9618845"/>
              <a:gd name="connsiteY23" fmla="*/ 2724538 h 2724538"/>
              <a:gd name="connsiteX24" fmla="*/ 5685823 w 9618845"/>
              <a:gd name="connsiteY24" fmla="*/ 2724538 h 2724538"/>
              <a:gd name="connsiteX25" fmla="*/ 4968768 w 9618845"/>
              <a:gd name="connsiteY25" fmla="*/ 2724538 h 2724538"/>
              <a:gd name="connsiteX26" fmla="*/ 4251713 w 9618845"/>
              <a:gd name="connsiteY26" fmla="*/ 2724538 h 2724538"/>
              <a:gd name="connsiteX27" fmla="*/ 3608640 w 9618845"/>
              <a:gd name="connsiteY27" fmla="*/ 2724538 h 2724538"/>
              <a:gd name="connsiteX28" fmla="*/ 2891586 w 9618845"/>
              <a:gd name="connsiteY28" fmla="*/ 2724538 h 2724538"/>
              <a:gd name="connsiteX29" fmla="*/ 2396477 w 9618845"/>
              <a:gd name="connsiteY29" fmla="*/ 2724538 h 2724538"/>
              <a:gd name="connsiteX30" fmla="*/ 1753404 w 9618845"/>
              <a:gd name="connsiteY30" fmla="*/ 2724538 h 2724538"/>
              <a:gd name="connsiteX31" fmla="*/ 1110331 w 9618845"/>
              <a:gd name="connsiteY31" fmla="*/ 2724538 h 2724538"/>
              <a:gd name="connsiteX32" fmla="*/ 0 w 9618845"/>
              <a:gd name="connsiteY32" fmla="*/ 1614207 h 2724538"/>
              <a:gd name="connsiteX33" fmla="*/ 0 w 9618845"/>
              <a:gd name="connsiteY33" fmla="*/ 1110331 h 272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618845" h="2724538" fill="none" extrusionOk="0">
                <a:moveTo>
                  <a:pt x="0" y="1110331"/>
                </a:moveTo>
                <a:cubicBezTo>
                  <a:pt x="5661" y="445555"/>
                  <a:pt x="521231" y="-18474"/>
                  <a:pt x="1110331" y="0"/>
                </a:cubicBezTo>
                <a:cubicBezTo>
                  <a:pt x="1248928" y="-62282"/>
                  <a:pt x="1607765" y="65190"/>
                  <a:pt x="1753404" y="0"/>
                </a:cubicBezTo>
                <a:cubicBezTo>
                  <a:pt x="1899043" y="-65190"/>
                  <a:pt x="2084970" y="49299"/>
                  <a:pt x="2248513" y="0"/>
                </a:cubicBezTo>
                <a:cubicBezTo>
                  <a:pt x="2412056" y="-49299"/>
                  <a:pt x="2632118" y="15874"/>
                  <a:pt x="2817604" y="0"/>
                </a:cubicBezTo>
                <a:cubicBezTo>
                  <a:pt x="3003090" y="-15874"/>
                  <a:pt x="3093954" y="24402"/>
                  <a:pt x="3164750" y="0"/>
                </a:cubicBezTo>
                <a:cubicBezTo>
                  <a:pt x="3235546" y="-24402"/>
                  <a:pt x="3402270" y="5491"/>
                  <a:pt x="3585877" y="0"/>
                </a:cubicBezTo>
                <a:cubicBezTo>
                  <a:pt x="3769484" y="-5491"/>
                  <a:pt x="4085354" y="47617"/>
                  <a:pt x="4302932" y="0"/>
                </a:cubicBezTo>
                <a:cubicBezTo>
                  <a:pt x="4520511" y="-47617"/>
                  <a:pt x="4719767" y="55402"/>
                  <a:pt x="4872023" y="0"/>
                </a:cubicBezTo>
                <a:cubicBezTo>
                  <a:pt x="5024279" y="-55402"/>
                  <a:pt x="5265860" y="11834"/>
                  <a:pt x="5367132" y="0"/>
                </a:cubicBezTo>
                <a:cubicBezTo>
                  <a:pt x="5468404" y="-11834"/>
                  <a:pt x="5644804" y="33672"/>
                  <a:pt x="5788259" y="0"/>
                </a:cubicBezTo>
                <a:cubicBezTo>
                  <a:pt x="5931714" y="-33672"/>
                  <a:pt x="6044652" y="21360"/>
                  <a:pt x="6209386" y="0"/>
                </a:cubicBezTo>
                <a:cubicBezTo>
                  <a:pt x="6374120" y="-21360"/>
                  <a:pt x="6569631" y="65411"/>
                  <a:pt x="6778477" y="0"/>
                </a:cubicBezTo>
                <a:cubicBezTo>
                  <a:pt x="6987323" y="-65411"/>
                  <a:pt x="7070509" y="24328"/>
                  <a:pt x="7273587" y="0"/>
                </a:cubicBezTo>
                <a:cubicBezTo>
                  <a:pt x="7476665" y="-24328"/>
                  <a:pt x="7640971" y="13090"/>
                  <a:pt x="7990641" y="0"/>
                </a:cubicBezTo>
                <a:cubicBezTo>
                  <a:pt x="8340311" y="-13090"/>
                  <a:pt x="8349903" y="30005"/>
                  <a:pt x="8508514" y="0"/>
                </a:cubicBezTo>
                <a:cubicBezTo>
                  <a:pt x="9262377" y="27953"/>
                  <a:pt x="9590974" y="405294"/>
                  <a:pt x="9618845" y="1110331"/>
                </a:cubicBezTo>
                <a:cubicBezTo>
                  <a:pt x="9624255" y="1291039"/>
                  <a:pt x="9601943" y="1399297"/>
                  <a:pt x="9618845" y="1614207"/>
                </a:cubicBezTo>
                <a:cubicBezTo>
                  <a:pt x="9525579" y="2098192"/>
                  <a:pt x="9194271" y="2741883"/>
                  <a:pt x="8508514" y="2724538"/>
                </a:cubicBezTo>
                <a:cubicBezTo>
                  <a:pt x="8403687" y="2743861"/>
                  <a:pt x="8201348" y="2691471"/>
                  <a:pt x="8013405" y="2724538"/>
                </a:cubicBezTo>
                <a:cubicBezTo>
                  <a:pt x="7825462" y="2757605"/>
                  <a:pt x="7637424" y="2708406"/>
                  <a:pt x="7444314" y="2724538"/>
                </a:cubicBezTo>
                <a:cubicBezTo>
                  <a:pt x="7251204" y="2740670"/>
                  <a:pt x="7178241" y="2694990"/>
                  <a:pt x="7097168" y="2724538"/>
                </a:cubicBezTo>
                <a:cubicBezTo>
                  <a:pt x="7016095" y="2754086"/>
                  <a:pt x="6788273" y="2698520"/>
                  <a:pt x="6676041" y="2724538"/>
                </a:cubicBezTo>
                <a:cubicBezTo>
                  <a:pt x="6563809" y="2750556"/>
                  <a:pt x="6385042" y="2707020"/>
                  <a:pt x="6180932" y="2724538"/>
                </a:cubicBezTo>
                <a:cubicBezTo>
                  <a:pt x="5976822" y="2742056"/>
                  <a:pt x="5803599" y="2672205"/>
                  <a:pt x="5685823" y="2724538"/>
                </a:cubicBezTo>
                <a:cubicBezTo>
                  <a:pt x="5568047" y="2776871"/>
                  <a:pt x="5201707" y="2659292"/>
                  <a:pt x="4968768" y="2724538"/>
                </a:cubicBezTo>
                <a:cubicBezTo>
                  <a:pt x="4735830" y="2789784"/>
                  <a:pt x="4411526" y="2664670"/>
                  <a:pt x="4251713" y="2724538"/>
                </a:cubicBezTo>
                <a:cubicBezTo>
                  <a:pt x="4091900" y="2784406"/>
                  <a:pt x="3832567" y="2654555"/>
                  <a:pt x="3608640" y="2724538"/>
                </a:cubicBezTo>
                <a:cubicBezTo>
                  <a:pt x="3384713" y="2794521"/>
                  <a:pt x="3131847" y="2699388"/>
                  <a:pt x="2891586" y="2724538"/>
                </a:cubicBezTo>
                <a:cubicBezTo>
                  <a:pt x="2651325" y="2749688"/>
                  <a:pt x="2626612" y="2689364"/>
                  <a:pt x="2396477" y="2724538"/>
                </a:cubicBezTo>
                <a:cubicBezTo>
                  <a:pt x="2166342" y="2759712"/>
                  <a:pt x="1932202" y="2713250"/>
                  <a:pt x="1753404" y="2724538"/>
                </a:cubicBezTo>
                <a:cubicBezTo>
                  <a:pt x="1574606" y="2735826"/>
                  <a:pt x="1290690" y="2697178"/>
                  <a:pt x="1110331" y="2724538"/>
                </a:cubicBezTo>
                <a:cubicBezTo>
                  <a:pt x="508684" y="2737511"/>
                  <a:pt x="-18270" y="2227874"/>
                  <a:pt x="0" y="1614207"/>
                </a:cubicBezTo>
                <a:cubicBezTo>
                  <a:pt x="-52600" y="1449041"/>
                  <a:pt x="26122" y="1325956"/>
                  <a:pt x="0" y="1110331"/>
                </a:cubicBezTo>
                <a:close/>
              </a:path>
              <a:path w="9618845" h="2724538" stroke="0" extrusionOk="0">
                <a:moveTo>
                  <a:pt x="0" y="1110331"/>
                </a:moveTo>
                <a:cubicBezTo>
                  <a:pt x="60434" y="466876"/>
                  <a:pt x="482098" y="79684"/>
                  <a:pt x="1110331" y="0"/>
                </a:cubicBezTo>
                <a:cubicBezTo>
                  <a:pt x="1299275" y="-11038"/>
                  <a:pt x="1584909" y="69899"/>
                  <a:pt x="1753404" y="0"/>
                </a:cubicBezTo>
                <a:cubicBezTo>
                  <a:pt x="1921899" y="-69899"/>
                  <a:pt x="2189451" y="13900"/>
                  <a:pt x="2396477" y="0"/>
                </a:cubicBezTo>
                <a:cubicBezTo>
                  <a:pt x="2603503" y="-13900"/>
                  <a:pt x="2951729" y="56744"/>
                  <a:pt x="3113531" y="0"/>
                </a:cubicBezTo>
                <a:cubicBezTo>
                  <a:pt x="3275333" y="-56744"/>
                  <a:pt x="3503103" y="21420"/>
                  <a:pt x="3608640" y="0"/>
                </a:cubicBezTo>
                <a:cubicBezTo>
                  <a:pt x="3714177" y="-21420"/>
                  <a:pt x="3926520" y="36545"/>
                  <a:pt x="4177731" y="0"/>
                </a:cubicBezTo>
                <a:cubicBezTo>
                  <a:pt x="4428942" y="-36545"/>
                  <a:pt x="4375879" y="35044"/>
                  <a:pt x="4524877" y="0"/>
                </a:cubicBezTo>
                <a:cubicBezTo>
                  <a:pt x="4673875" y="-35044"/>
                  <a:pt x="4827811" y="49398"/>
                  <a:pt x="4946004" y="0"/>
                </a:cubicBezTo>
                <a:cubicBezTo>
                  <a:pt x="5064197" y="-49398"/>
                  <a:pt x="5161262" y="15221"/>
                  <a:pt x="5293150" y="0"/>
                </a:cubicBezTo>
                <a:cubicBezTo>
                  <a:pt x="5425038" y="-15221"/>
                  <a:pt x="5603758" y="4051"/>
                  <a:pt x="5788259" y="0"/>
                </a:cubicBezTo>
                <a:cubicBezTo>
                  <a:pt x="5972760" y="-4051"/>
                  <a:pt x="6165315" y="56888"/>
                  <a:pt x="6283368" y="0"/>
                </a:cubicBezTo>
                <a:cubicBezTo>
                  <a:pt x="6401421" y="-56888"/>
                  <a:pt x="6671952" y="38869"/>
                  <a:pt x="6852459" y="0"/>
                </a:cubicBezTo>
                <a:cubicBezTo>
                  <a:pt x="7032966" y="-38869"/>
                  <a:pt x="7334778" y="1436"/>
                  <a:pt x="7495532" y="0"/>
                </a:cubicBezTo>
                <a:cubicBezTo>
                  <a:pt x="7656286" y="-1436"/>
                  <a:pt x="8247727" y="111800"/>
                  <a:pt x="8508514" y="0"/>
                </a:cubicBezTo>
                <a:cubicBezTo>
                  <a:pt x="9171082" y="38342"/>
                  <a:pt x="9671689" y="578600"/>
                  <a:pt x="9618845" y="1110331"/>
                </a:cubicBezTo>
                <a:cubicBezTo>
                  <a:pt x="9650847" y="1236437"/>
                  <a:pt x="9599828" y="1493359"/>
                  <a:pt x="9618845" y="1614207"/>
                </a:cubicBezTo>
                <a:cubicBezTo>
                  <a:pt x="9638396" y="2223990"/>
                  <a:pt x="9158310" y="2617737"/>
                  <a:pt x="8508514" y="2724538"/>
                </a:cubicBezTo>
                <a:cubicBezTo>
                  <a:pt x="8284200" y="2752418"/>
                  <a:pt x="8123719" y="2682735"/>
                  <a:pt x="7791459" y="2724538"/>
                </a:cubicBezTo>
                <a:cubicBezTo>
                  <a:pt x="7459200" y="2766341"/>
                  <a:pt x="7387149" y="2663065"/>
                  <a:pt x="7074405" y="2724538"/>
                </a:cubicBezTo>
                <a:cubicBezTo>
                  <a:pt x="6761661" y="2786011"/>
                  <a:pt x="6756498" y="2687475"/>
                  <a:pt x="6579296" y="2724538"/>
                </a:cubicBezTo>
                <a:cubicBezTo>
                  <a:pt x="6402094" y="2761601"/>
                  <a:pt x="6391589" y="2721046"/>
                  <a:pt x="6232150" y="2724538"/>
                </a:cubicBezTo>
                <a:cubicBezTo>
                  <a:pt x="6072711" y="2728030"/>
                  <a:pt x="5917367" y="2720940"/>
                  <a:pt x="5737041" y="2724538"/>
                </a:cubicBezTo>
                <a:cubicBezTo>
                  <a:pt x="5556715" y="2728136"/>
                  <a:pt x="5522719" y="2699535"/>
                  <a:pt x="5315913" y="2724538"/>
                </a:cubicBezTo>
                <a:cubicBezTo>
                  <a:pt x="5109107" y="2749541"/>
                  <a:pt x="4793232" y="2682884"/>
                  <a:pt x="4598859" y="2724538"/>
                </a:cubicBezTo>
                <a:cubicBezTo>
                  <a:pt x="4404486" y="2766192"/>
                  <a:pt x="4138251" y="2656103"/>
                  <a:pt x="3881804" y="2724538"/>
                </a:cubicBezTo>
                <a:cubicBezTo>
                  <a:pt x="3625358" y="2792973"/>
                  <a:pt x="3703803" y="2711050"/>
                  <a:pt x="3534659" y="2724538"/>
                </a:cubicBezTo>
                <a:cubicBezTo>
                  <a:pt x="3365516" y="2738026"/>
                  <a:pt x="3210212" y="2716509"/>
                  <a:pt x="3039549" y="2724538"/>
                </a:cubicBezTo>
                <a:cubicBezTo>
                  <a:pt x="2868886" y="2732567"/>
                  <a:pt x="2749404" y="2714870"/>
                  <a:pt x="2544440" y="2724538"/>
                </a:cubicBezTo>
                <a:cubicBezTo>
                  <a:pt x="2339476" y="2734206"/>
                  <a:pt x="2039442" y="2708628"/>
                  <a:pt x="1827386" y="2724538"/>
                </a:cubicBezTo>
                <a:cubicBezTo>
                  <a:pt x="1615330" y="2740448"/>
                  <a:pt x="1459917" y="2658953"/>
                  <a:pt x="1110331" y="2724538"/>
                </a:cubicBezTo>
                <a:cubicBezTo>
                  <a:pt x="360362" y="2841030"/>
                  <a:pt x="-62821" y="2192212"/>
                  <a:pt x="0" y="1614207"/>
                </a:cubicBezTo>
                <a:cubicBezTo>
                  <a:pt x="-21126" y="1383581"/>
                  <a:pt x="16814" y="1346028"/>
                  <a:pt x="0" y="1110331"/>
                </a:cubicBezTo>
                <a:close/>
              </a:path>
            </a:pathLst>
          </a:custGeom>
          <a:solidFill>
            <a:srgbClr val="005176"/>
          </a:solidFill>
          <a:ln w="101600" cap="rnd">
            <a:solidFill>
              <a:schemeClr val="tx1"/>
            </a:solidFill>
            <a:prstDash val="dash"/>
            <a:round/>
            <a:extLst>
              <a:ext uri="{C807C97D-BFC1-408E-A445-0C87EB9F89A2}">
                <ask:lineSketchStyleProps xmlns:ask="http://schemas.microsoft.com/office/drawing/2018/sketchyshapes" sd="527666899">
                  <a:prstGeom prst="roundRect">
                    <a:avLst>
                      <a:gd name="adj" fmla="val 40753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600" b="1" dirty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dist="63500" dir="2700000" algn="tl" rotWithShape="0">
                    <a:prstClr val="black"/>
                  </a:outerShdw>
                </a:effectLst>
                <a:latin typeface="HelloFirstieBigGulp" panose="02000603000000000000" pitchFamily="2" charset="0"/>
                <a:ea typeface="HelloFirstieBigGulp" panose="02000603000000000000" pitchFamily="2" charset="0"/>
              </a:rPr>
              <a:t>EQUIPO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736AA6C1-197F-384C-A91C-9DC5D90451A3}"/>
              </a:ext>
            </a:extLst>
          </p:cNvPr>
          <p:cNvGrpSpPr/>
          <p:nvPr/>
        </p:nvGrpSpPr>
        <p:grpSpPr>
          <a:xfrm>
            <a:off x="7231972" y="6249669"/>
            <a:ext cx="2894572" cy="348814"/>
            <a:chOff x="-1256558" y="3455970"/>
            <a:chExt cx="2894572" cy="348814"/>
          </a:xfrm>
        </p:grpSpPr>
        <p:pic>
          <p:nvPicPr>
            <p:cNvPr id="5" name="Gráfico 4">
              <a:extLst>
                <a:ext uri="{FF2B5EF4-FFF2-40B4-BE49-F238E27FC236}">
                  <a16:creationId xmlns:a16="http://schemas.microsoft.com/office/drawing/2014/main" id="{93A93DBA-95FA-9A47-A35E-ACC0E3634A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59C77250-D77B-DA45-BC79-D2899B40ECDE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  <p:pic>
        <p:nvPicPr>
          <p:cNvPr id="7" name="Gráfico 6">
            <a:extLst>
              <a:ext uri="{FF2B5EF4-FFF2-40B4-BE49-F238E27FC236}">
                <a16:creationId xmlns:a16="http://schemas.microsoft.com/office/drawing/2014/main" id="{DCDC4224-EE97-3D4A-B310-6F505F5A59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53273" y="5380054"/>
            <a:ext cx="893015" cy="79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130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24</Words>
  <Application>Microsoft Macintosh PowerPoint</Application>
  <PresentationFormat>A4 (210 x 297 mm)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HelloFirstieBigGulp</vt:lpstr>
      <vt:lpstr>HelloHotDiggity</vt:lpstr>
      <vt:lpstr>HelloMorgan</vt:lpstr>
      <vt:lpstr>HelloTexas</vt:lpstr>
      <vt:lpstr>HelloTypewriterThin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</dc:creator>
  <cp:lastModifiedBy>franfrancogalvin@gmail.com</cp:lastModifiedBy>
  <cp:revision>2</cp:revision>
  <dcterms:created xsi:type="dcterms:W3CDTF">2021-09-10T18:21:08Z</dcterms:created>
  <dcterms:modified xsi:type="dcterms:W3CDTF">2021-09-15T21:36:48Z</dcterms:modified>
</cp:coreProperties>
</file>