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2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95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5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38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62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84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55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6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73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08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01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1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3E292-7C63-43D8-B1B4-4C1C04F3D08B}" type="datetimeFigureOut">
              <a:rPr lang="es-ES" smtClean="0"/>
              <a:t>15/9/21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E9E9-3127-408F-AFD8-7436959FB9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47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1362270" y="223933"/>
            <a:ext cx="85437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SEPTIEMBRE 2021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914376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1028" name="Picture 4" descr="reading">
            <a:extLst>
              <a:ext uri="{FF2B5EF4-FFF2-40B4-BE49-F238E27FC236}">
                <a16:creationId xmlns:a16="http://schemas.microsoft.com/office/drawing/2014/main" id="{088C3DE2-B122-4E04-87C8-CB12E813B5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7"/>
          <a:stretch/>
        </p:blipFill>
        <p:spPr bwMode="auto">
          <a:xfrm>
            <a:off x="556922" y="858415"/>
            <a:ext cx="2064980" cy="1962197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E32C7E1D-9AA6-DE4F-BE34-5DC8E51EC958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81C7D589-624D-E648-8664-05D63A0001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80D42821-3DFC-C549-9428-3BACBEE86113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83750AF1-31D0-C64C-8995-304EFA456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1301A9CE-149C-5B49-AA3A-FC36692195F0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920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0" y="223933"/>
            <a:ext cx="990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JUNIO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586698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6146" name="Picture 2" descr="vacation">
            <a:extLst>
              <a:ext uri="{FF2B5EF4-FFF2-40B4-BE49-F238E27FC236}">
                <a16:creationId xmlns:a16="http://schemas.microsoft.com/office/drawing/2014/main" id="{60D9D5EB-3BE1-432A-9A56-359C5A78A1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2"/>
          <a:stretch/>
        </p:blipFill>
        <p:spPr bwMode="auto">
          <a:xfrm>
            <a:off x="111967" y="1014155"/>
            <a:ext cx="2136710" cy="1852691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D71C3EC7-B712-6A4F-AA32-1A6532D4F233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1B63745A-93AC-CB46-B283-EDE6B1AFBB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FB2FF0BE-81AF-7D44-8EB7-39160D87980D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6" name="Gráfico 15">
              <a:extLst>
                <a:ext uri="{FF2B5EF4-FFF2-40B4-BE49-F238E27FC236}">
                  <a16:creationId xmlns:a16="http://schemas.microsoft.com/office/drawing/2014/main" id="{A7E64F0D-10DD-1242-B248-218800D63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3EA3B375-ECDC-A545-8333-4210326D3566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511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883158" y="223933"/>
            <a:ext cx="70228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OCTUBRE 2021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1842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dirty="0">
                        <a:latin typeface="HelloTexas" panose="02000603000000000000" pitchFamily="2" charset="0"/>
                        <a:ea typeface="HelloTexas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2050" name="Picture 2" descr="a pile of autumn leaves">
            <a:extLst>
              <a:ext uri="{FF2B5EF4-FFF2-40B4-BE49-F238E27FC236}">
                <a16:creationId xmlns:a16="http://schemas.microsoft.com/office/drawing/2014/main" id="{43D302EA-F4F9-4505-9B4E-85BBA64E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13" y="-279918"/>
            <a:ext cx="1829898" cy="1829898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9023884A-8DA2-DC44-8680-F96D779B9D35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7EDDCD8D-17A6-E04D-86EA-4148E22EE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9D93C4A3-1CDC-E141-84F2-2D933126D59C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B15ED131-ECDF-DB42-A7F8-7C22D2C40F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26E1E7A-8FB7-3545-9B66-8268682E0E48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248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553156" y="223933"/>
            <a:ext cx="73685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NOVIEMBRE 2021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023074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3074" name="Picture 2" descr="happy halloween">
            <a:extLst>
              <a:ext uri="{FF2B5EF4-FFF2-40B4-BE49-F238E27FC236}">
                <a16:creationId xmlns:a16="http://schemas.microsoft.com/office/drawing/2014/main" id="{2B9C7A84-A8C6-46AA-B798-B3D7FFACE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391" y="88641"/>
            <a:ext cx="1399591" cy="1399591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475870FE-BEFC-6A46-A5BB-D4883EABB63C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A3A0E46-78EB-3F41-84FB-F4A3F05745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C155AF72-C5ED-7B4F-844D-CF3A0B2BCC45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49507663-21EE-C849-BECD-F61BBCE2D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FE881F3B-8A87-D345-A6F5-16B6ACAF34CD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367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603240" y="223933"/>
            <a:ext cx="73027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DICIEMBRE 2021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714929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4098" name="Picture 2" descr="Bitmoji Image">
            <a:extLst>
              <a:ext uri="{FF2B5EF4-FFF2-40B4-BE49-F238E27FC236}">
                <a16:creationId xmlns:a16="http://schemas.microsoft.com/office/drawing/2014/main" id="{6FC7D074-4862-47E1-A3B1-446DF50D8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9753" y="4665"/>
            <a:ext cx="1632857" cy="1632857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89E80B8E-0205-9D46-9122-A98F044DF710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4431FE59-30AD-7843-BD9B-43FC222CAF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65451A74-46F2-9646-BFC3-A4EACDFFBDE9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0AC6843E-53EB-C746-A64B-A41D9FDC0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561826DE-396B-2E47-A6D6-6A5D61CCA47E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947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620891" y="223933"/>
            <a:ext cx="60928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ENERO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67940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 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5124" name="Picture 4" descr="Bitmoji Image">
            <a:extLst>
              <a:ext uri="{FF2B5EF4-FFF2-40B4-BE49-F238E27FC236}">
                <a16:creationId xmlns:a16="http://schemas.microsoft.com/office/drawing/2014/main" id="{060FE4BD-E47D-4212-BC1F-B3823BF6F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409" y="-160344"/>
            <a:ext cx="1932535" cy="1932535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442A03D1-0B88-6E45-82A2-AFF8154E8AE5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BB373E1D-DBFE-B349-A5F1-DA72A1A9B7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C13024BD-9B7C-7A4A-B4A7-1696F583995A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CCBC0337-5605-6E4D-8DBF-6AC32A427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848320F-1041-D546-A2C7-1CF90E071CB9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467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214491" y="223933"/>
            <a:ext cx="7287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FEBRERO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00558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7172" name="Picture 4" descr="Classic 12 86 Modelo L Altura: (12 mm), Longitud: (86 mm) Modelo L Altura:  (12 mm), Longitud: (62 mm) Modelo L Altura: (13 mm), Longitud: (98 mm)  Modelo L Altura: (12 mm), Longitud: (98 mm) Nombre: Apellido: Bandera  izquierda: Bandera: 1. España ...">
            <a:extLst>
              <a:ext uri="{FF2B5EF4-FFF2-40B4-BE49-F238E27FC236}">
                <a16:creationId xmlns:a16="http://schemas.microsoft.com/office/drawing/2014/main" id="{B1FB3EA3-46EE-4FD2-9052-264C3AD53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4056">
            <a:off x="6804514" y="441549"/>
            <a:ext cx="2735666" cy="78686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itmoji Image">
            <a:extLst>
              <a:ext uri="{FF2B5EF4-FFF2-40B4-BE49-F238E27FC236}">
                <a16:creationId xmlns:a16="http://schemas.microsoft.com/office/drawing/2014/main" id="{8853A901-03D4-4010-AE4A-24FBBB7DC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705" y="-186611"/>
            <a:ext cx="2117503" cy="2117503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rma libre 7">
            <a:extLst>
              <a:ext uri="{FF2B5EF4-FFF2-40B4-BE49-F238E27FC236}">
                <a16:creationId xmlns:a16="http://schemas.microsoft.com/office/drawing/2014/main" id="{BE5F58E0-BA1E-1448-BF99-E47195841C5A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E99E2C7D-975D-D245-B0ED-6C017C6D96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72C3B7DE-D097-E048-9D51-788DDEDA0336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1" name="Gráfico 10">
              <a:extLst>
                <a:ext uri="{FF2B5EF4-FFF2-40B4-BE49-F238E27FC236}">
                  <a16:creationId xmlns:a16="http://schemas.microsoft.com/office/drawing/2014/main" id="{DBE58717-1C5A-AE4C-A18E-5390B6D5C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B3C1D174-F563-6340-A446-D6025D8C8B39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610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-1" y="223933"/>
            <a:ext cx="75857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MARZO 2022</a:t>
            </a:r>
          </a:p>
        </p:txBody>
      </p:sp>
      <p:pic>
        <p:nvPicPr>
          <p:cNvPr id="9218" name="Picture 2" descr="watering plants">
            <a:extLst>
              <a:ext uri="{FF2B5EF4-FFF2-40B4-BE49-F238E27FC236}">
                <a16:creationId xmlns:a16="http://schemas.microsoft.com/office/drawing/2014/main" id="{4A9B7DDD-7ABE-4DB1-9599-EE10F20E41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4"/>
          <a:stretch/>
        </p:blipFill>
        <p:spPr bwMode="auto">
          <a:xfrm>
            <a:off x="7364054" y="276199"/>
            <a:ext cx="1919905" cy="1402209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219162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sp>
        <p:nvSpPr>
          <p:cNvPr id="7" name="Forma libre 6">
            <a:extLst>
              <a:ext uri="{FF2B5EF4-FFF2-40B4-BE49-F238E27FC236}">
                <a16:creationId xmlns:a16="http://schemas.microsoft.com/office/drawing/2014/main" id="{C30FA83F-EA65-5B41-A16F-CE23A0B56917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3F138F8D-FD9D-7549-AA96-8305C9AD8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12E245E8-BFE6-134E-9E02-E41D040BCDFB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BE65763E-3B64-0349-884A-CD5077EDD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6BE9BCF4-56D9-BD4E-B04F-149BC2EBF1C0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724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0" y="223933"/>
            <a:ext cx="990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        ABRIL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569751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  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8194" name="Picture 2" descr="Bitmoji Image">
            <a:extLst>
              <a:ext uri="{FF2B5EF4-FFF2-40B4-BE49-F238E27FC236}">
                <a16:creationId xmlns:a16="http://schemas.microsoft.com/office/drawing/2014/main" id="{0A374486-C9E4-42ED-81EB-58D0C8850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17" y="287759"/>
            <a:ext cx="2400884" cy="2400884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16D16662-FF53-5D46-984A-2A21B805E8BB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757E35FB-A2BA-8A49-81EB-5813AF1FAC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53726E46-9A2F-4142-B72D-22085874B3FA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CBF05D34-5946-5B47-8A2B-D5875E41CF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8475972-AA31-E54D-87C6-4E7D4C68B4AD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57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FE6E6A-9934-4BC8-BAB1-482E65290064}"/>
              </a:ext>
            </a:extLst>
          </p:cNvPr>
          <p:cNvSpPr/>
          <p:nvPr/>
        </p:nvSpPr>
        <p:spPr>
          <a:xfrm>
            <a:off x="0" y="261257"/>
            <a:ext cx="9906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1DBDA-AF8E-4529-A02F-2FE2BED6C73A}"/>
              </a:ext>
            </a:extLst>
          </p:cNvPr>
          <p:cNvSpPr txBox="1"/>
          <p:nvPr/>
        </p:nvSpPr>
        <p:spPr>
          <a:xfrm>
            <a:off x="0" y="223933"/>
            <a:ext cx="69886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HelloTexas" panose="02000603000000000000" pitchFamily="2" charset="0"/>
                <a:ea typeface="HelloTexas" panose="02000603000000000000" pitchFamily="2" charset="0"/>
              </a:rPr>
              <a:t>MAYO 2022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522B4AB-2CF6-4DDF-84DF-2132DCE81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543010"/>
              </p:ext>
            </p:extLst>
          </p:nvPr>
        </p:nvGraphicFramePr>
        <p:xfrm>
          <a:off x="269489" y="1331929"/>
          <a:ext cx="9367022" cy="52648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338146">
                  <a:extLst>
                    <a:ext uri="{9D8B030D-6E8A-4147-A177-3AD203B41FA5}">
                      <a16:colId xmlns:a16="http://schemas.microsoft.com/office/drawing/2014/main" val="391910618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910579178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2322782726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760145827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331345890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40957581"/>
                    </a:ext>
                  </a:extLst>
                </a:gridCol>
                <a:gridCol w="1338146">
                  <a:extLst>
                    <a:ext uri="{9D8B030D-6E8A-4147-A177-3AD203B41FA5}">
                      <a16:colId xmlns:a16="http://schemas.microsoft.com/office/drawing/2014/main" val="1344162010"/>
                    </a:ext>
                  </a:extLst>
                </a:gridCol>
              </a:tblGrid>
              <a:tr h="452030"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Lunes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Martes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Miércoles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Jueves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Viernes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Sábado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>
                          <a:solidFill>
                            <a:schemeClr val="bg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</a:rPr>
                        <a:t>Domingo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57279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893319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24158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717971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03214"/>
                  </a:ext>
                </a:extLst>
              </a:tr>
              <a:tr h="9625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800" kern="1200" dirty="0">
                          <a:solidFill>
                            <a:schemeClr val="dk1"/>
                          </a:solidFill>
                          <a:latin typeface="HelloTexas" panose="02000603000000000000" pitchFamily="2" charset="0"/>
                          <a:ea typeface="HelloTexas" panose="02000603000000000000" pitchFamily="2" charset="0"/>
                          <a:cs typeface="+mn-cs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ES" sz="800" kern="1200" dirty="0">
                        <a:solidFill>
                          <a:schemeClr val="dk1"/>
                        </a:solidFill>
                        <a:latin typeface="HelloTexas" panose="02000603000000000000" pitchFamily="2" charset="0"/>
                        <a:ea typeface="HelloTexas" panose="02000603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317251"/>
                  </a:ext>
                </a:extLst>
              </a:tr>
            </a:tbl>
          </a:graphicData>
        </a:graphic>
      </p:graphicFrame>
      <p:pic>
        <p:nvPicPr>
          <p:cNvPr id="10244" name="Picture 4" descr="morning hugs">
            <a:extLst>
              <a:ext uri="{FF2B5EF4-FFF2-40B4-BE49-F238E27FC236}">
                <a16:creationId xmlns:a16="http://schemas.microsoft.com/office/drawing/2014/main" id="{81D180DA-F578-4EBA-A7C6-FBC47D8E4E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36" b="-1"/>
          <a:stretch/>
        </p:blipFill>
        <p:spPr bwMode="auto">
          <a:xfrm>
            <a:off x="6876662" y="261256"/>
            <a:ext cx="2453951" cy="1142676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rma libre 6">
            <a:extLst>
              <a:ext uri="{FF2B5EF4-FFF2-40B4-BE49-F238E27FC236}">
                <a16:creationId xmlns:a16="http://schemas.microsoft.com/office/drawing/2014/main" id="{F82CA359-5115-504C-88B3-E92AC65F85CA}"/>
              </a:ext>
            </a:extLst>
          </p:cNvPr>
          <p:cNvSpPr/>
          <p:nvPr/>
        </p:nvSpPr>
        <p:spPr>
          <a:xfrm>
            <a:off x="0" y="2"/>
            <a:ext cx="842907" cy="858414"/>
          </a:xfrm>
          <a:custGeom>
            <a:avLst/>
            <a:gdLst>
              <a:gd name="connsiteX0" fmla="*/ 0 w 842907"/>
              <a:gd name="connsiteY0" fmla="*/ 0 h 858415"/>
              <a:gd name="connsiteX1" fmla="*/ 725832 w 842907"/>
              <a:gd name="connsiteY1" fmla="*/ 0 h 858415"/>
              <a:gd name="connsiteX2" fmla="*/ 746509 w 842907"/>
              <a:gd name="connsiteY2" fmla="*/ 23768 h 858415"/>
              <a:gd name="connsiteX3" fmla="*/ 842907 w 842907"/>
              <a:gd name="connsiteY3" fmla="*/ 323079 h 858415"/>
              <a:gd name="connsiteX4" fmla="*/ 278462 w 842907"/>
              <a:gd name="connsiteY4" fmla="*/ 858415 h 858415"/>
              <a:gd name="connsiteX5" fmla="*/ 58755 w 842907"/>
              <a:gd name="connsiteY5" fmla="*/ 816346 h 858415"/>
              <a:gd name="connsiteX6" fmla="*/ 0 w 842907"/>
              <a:gd name="connsiteY6" fmla="*/ 786099 h 8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907" h="858415">
                <a:moveTo>
                  <a:pt x="0" y="0"/>
                </a:moveTo>
                <a:lnTo>
                  <a:pt x="725832" y="0"/>
                </a:lnTo>
                <a:lnTo>
                  <a:pt x="746509" y="23768"/>
                </a:lnTo>
                <a:cubicBezTo>
                  <a:pt x="807370" y="109208"/>
                  <a:pt x="842907" y="212207"/>
                  <a:pt x="842907" y="323079"/>
                </a:cubicBezTo>
                <a:cubicBezTo>
                  <a:pt x="842907" y="618737"/>
                  <a:pt x="590196" y="858415"/>
                  <a:pt x="278462" y="858415"/>
                </a:cubicBezTo>
                <a:cubicBezTo>
                  <a:pt x="200529" y="858415"/>
                  <a:pt x="126284" y="843435"/>
                  <a:pt x="58755" y="816346"/>
                </a:cubicBezTo>
                <a:lnTo>
                  <a:pt x="0" y="7860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/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42C24AD3-4F80-C341-A23F-473896067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12" y="104819"/>
            <a:ext cx="601623" cy="536228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6A713E8A-893A-AA45-96D6-95225F86589A}"/>
              </a:ext>
            </a:extLst>
          </p:cNvPr>
          <p:cNvGrpSpPr/>
          <p:nvPr/>
        </p:nvGrpSpPr>
        <p:grpSpPr>
          <a:xfrm>
            <a:off x="7718109" y="-21934"/>
            <a:ext cx="2894572" cy="348814"/>
            <a:chOff x="-1256558" y="3455970"/>
            <a:chExt cx="2894572" cy="348814"/>
          </a:xfrm>
        </p:grpSpPr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DD41FE9A-9FAE-2543-88DE-6E4381C23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1256558" y="3478959"/>
              <a:ext cx="716658" cy="252156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6881A3B8-6998-6A41-9F00-796E4308F5DF}"/>
                </a:ext>
              </a:extLst>
            </p:cNvPr>
            <p:cNvSpPr txBox="1"/>
            <p:nvPr/>
          </p:nvSpPr>
          <p:spPr>
            <a:xfrm>
              <a:off x="-550062" y="3455970"/>
              <a:ext cx="2188076" cy="348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 Black" panose="020B0A04020102020204" pitchFamily="34" charset="0"/>
                  <a:cs typeface="Arial" panose="020B0604020202020204" pitchFamily="34" charset="0"/>
                </a:rPr>
                <a:t>RECURSOSEP</a:t>
              </a:r>
            </a:p>
            <a:p>
              <a:pPr>
                <a:lnSpc>
                  <a:spcPts val="1000"/>
                </a:lnSpc>
              </a:pPr>
              <a:r>
                <a:rPr lang="es-E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www.recursosep.com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8583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453</Words>
  <Application>Microsoft Macintosh PowerPoint</Application>
  <PresentationFormat>A4 (210 x 297 mm)</PresentationFormat>
  <Paragraphs>400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HelloTexas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</dc:creator>
  <cp:lastModifiedBy>franfrancogalvin@gmail.com</cp:lastModifiedBy>
  <cp:revision>6</cp:revision>
  <dcterms:created xsi:type="dcterms:W3CDTF">2021-09-13T10:26:38Z</dcterms:created>
  <dcterms:modified xsi:type="dcterms:W3CDTF">2021-09-15T21:35:51Z</dcterms:modified>
</cp:coreProperties>
</file>