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BCDE5"/>
    <a:srgbClr val="78C9E7"/>
    <a:srgbClr val="DEA1DD"/>
    <a:srgbClr val="91E992"/>
    <a:srgbClr val="FFB063"/>
    <a:srgbClr val="E0EF4A"/>
    <a:srgbClr val="FDA05D"/>
    <a:srgbClr val="FE9BA0"/>
    <a:srgbClr val="FFFFFF"/>
    <a:srgbClr val="FD7F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7" d="100"/>
          <a:sy n="57" d="100"/>
        </p:scale>
        <p:origin x="25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E67CE-7753-49BA-9D58-73355717EC37}" type="datetimeFigureOut">
              <a:rPr lang="es-ES" smtClean="0"/>
              <a:t>13/09/2021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3FD6D-F6CE-4B76-A7E8-E24C622A344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8570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E67CE-7753-49BA-9D58-73355717EC37}" type="datetimeFigureOut">
              <a:rPr lang="es-ES" smtClean="0"/>
              <a:t>13/09/2021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3FD6D-F6CE-4B76-A7E8-E24C622A344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3514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E67CE-7753-49BA-9D58-73355717EC37}" type="datetimeFigureOut">
              <a:rPr lang="es-ES" smtClean="0"/>
              <a:t>13/09/2021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3FD6D-F6CE-4B76-A7E8-E24C622A344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89893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E67CE-7753-49BA-9D58-73355717EC37}" type="datetimeFigureOut">
              <a:rPr lang="es-ES" smtClean="0"/>
              <a:t>13/09/2021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3FD6D-F6CE-4B76-A7E8-E24C622A344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7394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E67CE-7753-49BA-9D58-73355717EC37}" type="datetimeFigureOut">
              <a:rPr lang="es-ES" smtClean="0"/>
              <a:t>13/09/2021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3FD6D-F6CE-4B76-A7E8-E24C622A344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97352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E67CE-7753-49BA-9D58-73355717EC37}" type="datetimeFigureOut">
              <a:rPr lang="es-ES" smtClean="0"/>
              <a:t>13/09/2021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3FD6D-F6CE-4B76-A7E8-E24C622A344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8465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E67CE-7753-49BA-9D58-73355717EC37}" type="datetimeFigureOut">
              <a:rPr lang="es-ES" smtClean="0"/>
              <a:t>13/09/2021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3FD6D-F6CE-4B76-A7E8-E24C622A344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1799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E67CE-7753-49BA-9D58-73355717EC37}" type="datetimeFigureOut">
              <a:rPr lang="es-ES" smtClean="0"/>
              <a:t>13/09/2021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3FD6D-F6CE-4B76-A7E8-E24C622A344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74811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E67CE-7753-49BA-9D58-73355717EC37}" type="datetimeFigureOut">
              <a:rPr lang="es-ES" smtClean="0"/>
              <a:t>13/09/2021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3FD6D-F6CE-4B76-A7E8-E24C622A344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41446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E67CE-7753-49BA-9D58-73355717EC37}" type="datetimeFigureOut">
              <a:rPr lang="es-ES" smtClean="0"/>
              <a:t>13/09/2021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3FD6D-F6CE-4B76-A7E8-E24C622A344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5731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E67CE-7753-49BA-9D58-73355717EC37}" type="datetimeFigureOut">
              <a:rPr lang="es-ES" smtClean="0"/>
              <a:t>13/09/2021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3FD6D-F6CE-4B76-A7E8-E24C622A344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5827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2E67CE-7753-49BA-9D58-73355717EC37}" type="datetimeFigureOut">
              <a:rPr lang="es-ES" smtClean="0"/>
              <a:t>13/09/2021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03FD6D-F6CE-4B76-A7E8-E24C622A344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0803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: esquinas superiores redondeadas 3">
            <a:extLst>
              <a:ext uri="{FF2B5EF4-FFF2-40B4-BE49-F238E27FC236}">
                <a16:creationId xmlns:a16="http://schemas.microsoft.com/office/drawing/2014/main" id="{7B943BCC-394C-4B78-9956-04C4D403370B}"/>
              </a:ext>
            </a:extLst>
          </p:cNvPr>
          <p:cNvSpPr/>
          <p:nvPr/>
        </p:nvSpPr>
        <p:spPr>
          <a:xfrm rot="5400000">
            <a:off x="2971800" y="793377"/>
            <a:ext cx="1116106" cy="47064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FD7FB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400" dirty="0"/>
          </a:p>
        </p:txBody>
      </p:sp>
      <p:sp>
        <p:nvSpPr>
          <p:cNvPr id="5" name="Rectángulo: esquinas superiores redondeadas 4">
            <a:extLst>
              <a:ext uri="{FF2B5EF4-FFF2-40B4-BE49-F238E27FC236}">
                <a16:creationId xmlns:a16="http://schemas.microsoft.com/office/drawing/2014/main" id="{821A5188-898D-4A3A-B027-A66279C17905}"/>
              </a:ext>
            </a:extLst>
          </p:cNvPr>
          <p:cNvSpPr/>
          <p:nvPr/>
        </p:nvSpPr>
        <p:spPr>
          <a:xfrm rot="5400000">
            <a:off x="2971799" y="1909484"/>
            <a:ext cx="1116106" cy="47064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FE9B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400"/>
          </a:p>
        </p:txBody>
      </p:sp>
      <p:sp>
        <p:nvSpPr>
          <p:cNvPr id="6" name="Rectángulo: esquinas superiores redondeadas 5">
            <a:extLst>
              <a:ext uri="{FF2B5EF4-FFF2-40B4-BE49-F238E27FC236}">
                <a16:creationId xmlns:a16="http://schemas.microsoft.com/office/drawing/2014/main" id="{5C01721A-F200-4A59-B45E-4EE1EE998361}"/>
              </a:ext>
            </a:extLst>
          </p:cNvPr>
          <p:cNvSpPr/>
          <p:nvPr/>
        </p:nvSpPr>
        <p:spPr>
          <a:xfrm rot="5400000">
            <a:off x="2971797" y="3025592"/>
            <a:ext cx="1116106" cy="47064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FDA05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400"/>
          </a:p>
        </p:txBody>
      </p:sp>
      <p:sp>
        <p:nvSpPr>
          <p:cNvPr id="7" name="Rectángulo: esquinas superiores redondeadas 6">
            <a:extLst>
              <a:ext uri="{FF2B5EF4-FFF2-40B4-BE49-F238E27FC236}">
                <a16:creationId xmlns:a16="http://schemas.microsoft.com/office/drawing/2014/main" id="{0A0E29F0-1889-46A5-9E50-7A8A313786DE}"/>
              </a:ext>
            </a:extLst>
          </p:cNvPr>
          <p:cNvSpPr/>
          <p:nvPr/>
        </p:nvSpPr>
        <p:spPr>
          <a:xfrm rot="5400000">
            <a:off x="2971796" y="4141699"/>
            <a:ext cx="1116106" cy="47064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E0EF4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600"/>
          </a:p>
        </p:txBody>
      </p:sp>
      <p:sp>
        <p:nvSpPr>
          <p:cNvPr id="8" name="Rectángulo: esquinas superiores redondeadas 7">
            <a:extLst>
              <a:ext uri="{FF2B5EF4-FFF2-40B4-BE49-F238E27FC236}">
                <a16:creationId xmlns:a16="http://schemas.microsoft.com/office/drawing/2014/main" id="{EC730E7A-78E1-4118-8B58-B7E683C69DE1}"/>
              </a:ext>
            </a:extLst>
          </p:cNvPr>
          <p:cNvSpPr/>
          <p:nvPr/>
        </p:nvSpPr>
        <p:spPr>
          <a:xfrm rot="5400000">
            <a:off x="2971795" y="5264535"/>
            <a:ext cx="1116106" cy="47064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FFB06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Rectángulo: esquinas superiores redondeadas 8">
            <a:extLst>
              <a:ext uri="{FF2B5EF4-FFF2-40B4-BE49-F238E27FC236}">
                <a16:creationId xmlns:a16="http://schemas.microsoft.com/office/drawing/2014/main" id="{4F334B5A-5E6A-4DFE-A964-CD18BB8BFC76}"/>
              </a:ext>
            </a:extLst>
          </p:cNvPr>
          <p:cNvSpPr/>
          <p:nvPr/>
        </p:nvSpPr>
        <p:spPr>
          <a:xfrm rot="5400000">
            <a:off x="2971794" y="6380642"/>
            <a:ext cx="1116106" cy="47064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91E99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Rectángulo: esquinas superiores redondeadas 9">
            <a:extLst>
              <a:ext uri="{FF2B5EF4-FFF2-40B4-BE49-F238E27FC236}">
                <a16:creationId xmlns:a16="http://schemas.microsoft.com/office/drawing/2014/main" id="{D17660D5-BB04-40A5-B6D9-02390B9713CF}"/>
              </a:ext>
            </a:extLst>
          </p:cNvPr>
          <p:cNvSpPr/>
          <p:nvPr/>
        </p:nvSpPr>
        <p:spPr>
          <a:xfrm rot="5400000">
            <a:off x="2971794" y="7503479"/>
            <a:ext cx="1116106" cy="47064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DEA1D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Rectángulo: esquinas superiores redondeadas 10">
            <a:extLst>
              <a:ext uri="{FF2B5EF4-FFF2-40B4-BE49-F238E27FC236}">
                <a16:creationId xmlns:a16="http://schemas.microsoft.com/office/drawing/2014/main" id="{30D30F6B-AA82-49CD-BF23-59AD3395A35E}"/>
              </a:ext>
            </a:extLst>
          </p:cNvPr>
          <p:cNvSpPr/>
          <p:nvPr/>
        </p:nvSpPr>
        <p:spPr>
          <a:xfrm rot="5400000">
            <a:off x="2971793" y="8619586"/>
            <a:ext cx="1116106" cy="470647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7BCDE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C5116B12-F126-46CF-9110-136EE5E58431}"/>
              </a:ext>
            </a:extLst>
          </p:cNvPr>
          <p:cNvSpPr txBox="1"/>
          <p:nvPr/>
        </p:nvSpPr>
        <p:spPr>
          <a:xfrm rot="16200000">
            <a:off x="2980945" y="815714"/>
            <a:ext cx="112102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 dirty="0">
                <a:latin typeface="HelloLori" panose="02000603000000000000" pitchFamily="2" charset="0"/>
                <a:ea typeface="HelloLori" panose="02000603000000000000" pitchFamily="2" charset="0"/>
              </a:rPr>
              <a:t>DIARIO DE CLASE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29E7984E-31EE-4B8E-8624-11E4450279DF}"/>
              </a:ext>
            </a:extLst>
          </p:cNvPr>
          <p:cNvSpPr txBox="1"/>
          <p:nvPr/>
        </p:nvSpPr>
        <p:spPr>
          <a:xfrm rot="16200000">
            <a:off x="2989637" y="1935688"/>
            <a:ext cx="110364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 dirty="0">
                <a:latin typeface="HelloLori" panose="02000603000000000000" pitchFamily="2" charset="0"/>
                <a:ea typeface="HelloLori" panose="02000603000000000000" pitchFamily="2" charset="0"/>
              </a:rPr>
              <a:t>REUNIONES DE TUTORES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5236894F-3DB1-4BCE-BC82-39480F5DE494}"/>
              </a:ext>
            </a:extLst>
          </p:cNvPr>
          <p:cNvSpPr txBox="1"/>
          <p:nvPr/>
        </p:nvSpPr>
        <p:spPr>
          <a:xfrm rot="16200000">
            <a:off x="2989637" y="3070055"/>
            <a:ext cx="1103641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00" dirty="0">
                <a:latin typeface="HelloLori" panose="02000603000000000000" pitchFamily="2" charset="0"/>
                <a:ea typeface="HelloLori" panose="02000603000000000000" pitchFamily="2" charset="0"/>
              </a:rPr>
              <a:t>REUNIONES DE </a:t>
            </a:r>
            <a:r>
              <a:rPr lang="es-ES" sz="900" dirty="0">
                <a:latin typeface="HelloLori" panose="02000603000000000000" pitchFamily="2" charset="0"/>
                <a:ea typeface="HelloLori" panose="02000603000000000000" pitchFamily="2" charset="0"/>
              </a:rPr>
              <a:t>DEPARTAMENTO</a:t>
            </a:r>
            <a:endParaRPr lang="es-ES" sz="1100" dirty="0">
              <a:latin typeface="HelloLori" panose="02000603000000000000" pitchFamily="2" charset="0"/>
              <a:ea typeface="HelloLori" panose="02000603000000000000" pitchFamily="2" charset="0"/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1EF81573-B19F-426A-9EFC-B8145D80642A}"/>
              </a:ext>
            </a:extLst>
          </p:cNvPr>
          <p:cNvSpPr txBox="1"/>
          <p:nvPr/>
        </p:nvSpPr>
        <p:spPr>
          <a:xfrm rot="16200000">
            <a:off x="2956624" y="4249125"/>
            <a:ext cx="11161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 dirty="0">
                <a:latin typeface="HelloLori" panose="02000603000000000000" pitchFamily="2" charset="0"/>
                <a:ea typeface="HelloLori" panose="02000603000000000000" pitchFamily="2" charset="0"/>
              </a:rPr>
              <a:t>CLAUSTROS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E24A9922-B514-4387-A892-E97A03764A04}"/>
              </a:ext>
            </a:extLst>
          </p:cNvPr>
          <p:cNvSpPr txBox="1"/>
          <p:nvPr/>
        </p:nvSpPr>
        <p:spPr>
          <a:xfrm rot="16200000">
            <a:off x="2980946" y="5290694"/>
            <a:ext cx="112102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 dirty="0">
                <a:latin typeface="HelloLori" panose="02000603000000000000" pitchFamily="2" charset="0"/>
                <a:ea typeface="HelloLori" panose="02000603000000000000" pitchFamily="2" charset="0"/>
              </a:rPr>
              <a:t>SESIONES DE EVALUACIÓN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DD7DBE3F-4275-4EB7-97E4-E85886028645}"/>
              </a:ext>
            </a:extLst>
          </p:cNvPr>
          <p:cNvSpPr txBox="1"/>
          <p:nvPr/>
        </p:nvSpPr>
        <p:spPr>
          <a:xfrm rot="16200000">
            <a:off x="2989637" y="6426056"/>
            <a:ext cx="11036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 dirty="0">
                <a:latin typeface="HelloLori" panose="02000603000000000000" pitchFamily="2" charset="0"/>
                <a:ea typeface="HelloLori" panose="02000603000000000000" pitchFamily="2" charset="0"/>
              </a:rPr>
              <a:t>REGISTRO DE </a:t>
            </a:r>
            <a:r>
              <a:rPr lang="es-ES" sz="900" dirty="0">
                <a:latin typeface="HelloLori" panose="02000603000000000000" pitchFamily="2" charset="0"/>
                <a:ea typeface="HelloLori" panose="02000603000000000000" pitchFamily="2" charset="0"/>
              </a:rPr>
              <a:t>CALIFICACIONES</a:t>
            </a:r>
            <a:endParaRPr lang="es-ES" sz="1100" dirty="0">
              <a:latin typeface="HelloLori" panose="02000603000000000000" pitchFamily="2" charset="0"/>
              <a:ea typeface="HelloLori" panose="02000603000000000000" pitchFamily="2" charset="0"/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C05CFAAC-362A-4DDA-AE41-723CB4D49C14}"/>
              </a:ext>
            </a:extLst>
          </p:cNvPr>
          <p:cNvSpPr txBox="1"/>
          <p:nvPr/>
        </p:nvSpPr>
        <p:spPr>
          <a:xfrm rot="16200000">
            <a:off x="2962857" y="7606589"/>
            <a:ext cx="11036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 dirty="0">
                <a:latin typeface="HelloLori" panose="02000603000000000000" pitchFamily="2" charset="0"/>
                <a:ea typeface="HelloLori" panose="02000603000000000000" pitchFamily="2" charset="0"/>
              </a:rPr>
              <a:t>TUTORÍAS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28438816-F49F-481F-AA33-8E7DE9FBE6BE}"/>
              </a:ext>
            </a:extLst>
          </p:cNvPr>
          <p:cNvSpPr txBox="1"/>
          <p:nvPr/>
        </p:nvSpPr>
        <p:spPr>
          <a:xfrm rot="16200000">
            <a:off x="2983405" y="8639467"/>
            <a:ext cx="111610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 dirty="0">
                <a:latin typeface="HelloLori" panose="02000603000000000000" pitchFamily="2" charset="0"/>
                <a:ea typeface="HelloLori" panose="02000603000000000000" pitchFamily="2" charset="0"/>
              </a:rPr>
              <a:t>DOCUMENTOS OFICIALES</a:t>
            </a:r>
          </a:p>
        </p:txBody>
      </p:sp>
      <p:sp>
        <p:nvSpPr>
          <p:cNvPr id="22" name="Rectángulo: esquinas superiores redondeadas 21">
            <a:extLst>
              <a:ext uri="{FF2B5EF4-FFF2-40B4-BE49-F238E27FC236}">
                <a16:creationId xmlns:a16="http://schemas.microsoft.com/office/drawing/2014/main" id="{1A3643A8-DAF9-4904-AF5B-88934ECC10CF}"/>
              </a:ext>
            </a:extLst>
          </p:cNvPr>
          <p:cNvSpPr/>
          <p:nvPr/>
        </p:nvSpPr>
        <p:spPr>
          <a:xfrm rot="5400000" flipV="1">
            <a:off x="1833291" y="792846"/>
            <a:ext cx="1116000" cy="471600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FD7FB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400" dirty="0"/>
          </a:p>
        </p:txBody>
      </p:sp>
      <p:sp>
        <p:nvSpPr>
          <p:cNvPr id="23" name="Rectángulo: esquinas superiores redondeadas 22">
            <a:extLst>
              <a:ext uri="{FF2B5EF4-FFF2-40B4-BE49-F238E27FC236}">
                <a16:creationId xmlns:a16="http://schemas.microsoft.com/office/drawing/2014/main" id="{7F40DE51-1915-4404-930F-5233D7F949A2}"/>
              </a:ext>
            </a:extLst>
          </p:cNvPr>
          <p:cNvSpPr/>
          <p:nvPr/>
        </p:nvSpPr>
        <p:spPr>
          <a:xfrm rot="5400000" flipV="1">
            <a:off x="1833290" y="1908953"/>
            <a:ext cx="1116000" cy="471600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FE9B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400"/>
          </a:p>
        </p:txBody>
      </p:sp>
      <p:sp>
        <p:nvSpPr>
          <p:cNvPr id="24" name="Rectángulo: esquinas superiores redondeadas 23">
            <a:extLst>
              <a:ext uri="{FF2B5EF4-FFF2-40B4-BE49-F238E27FC236}">
                <a16:creationId xmlns:a16="http://schemas.microsoft.com/office/drawing/2014/main" id="{34534291-0B97-487E-8966-AFF28AF3AA65}"/>
              </a:ext>
            </a:extLst>
          </p:cNvPr>
          <p:cNvSpPr/>
          <p:nvPr/>
        </p:nvSpPr>
        <p:spPr>
          <a:xfrm rot="5400000" flipV="1">
            <a:off x="1833288" y="3025061"/>
            <a:ext cx="1116000" cy="471600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FDA05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400"/>
          </a:p>
        </p:txBody>
      </p:sp>
      <p:sp>
        <p:nvSpPr>
          <p:cNvPr id="25" name="Rectángulo: esquinas superiores redondeadas 24">
            <a:extLst>
              <a:ext uri="{FF2B5EF4-FFF2-40B4-BE49-F238E27FC236}">
                <a16:creationId xmlns:a16="http://schemas.microsoft.com/office/drawing/2014/main" id="{21D42FB0-6C6D-4CF3-A0F5-41DEBD9AB18B}"/>
              </a:ext>
            </a:extLst>
          </p:cNvPr>
          <p:cNvSpPr/>
          <p:nvPr/>
        </p:nvSpPr>
        <p:spPr>
          <a:xfrm rot="5400000" flipV="1">
            <a:off x="1833287" y="4141168"/>
            <a:ext cx="1116000" cy="471600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E0EF4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600"/>
          </a:p>
        </p:txBody>
      </p:sp>
      <p:sp>
        <p:nvSpPr>
          <p:cNvPr id="26" name="Rectángulo: esquinas superiores redondeadas 25">
            <a:extLst>
              <a:ext uri="{FF2B5EF4-FFF2-40B4-BE49-F238E27FC236}">
                <a16:creationId xmlns:a16="http://schemas.microsoft.com/office/drawing/2014/main" id="{30E0A970-F6DD-4524-8458-940BCC351BCD}"/>
              </a:ext>
            </a:extLst>
          </p:cNvPr>
          <p:cNvSpPr/>
          <p:nvPr/>
        </p:nvSpPr>
        <p:spPr>
          <a:xfrm rot="5400000" flipV="1">
            <a:off x="1833286" y="5264004"/>
            <a:ext cx="1116000" cy="471600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FFB06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Rectángulo: esquinas superiores redondeadas 26">
            <a:extLst>
              <a:ext uri="{FF2B5EF4-FFF2-40B4-BE49-F238E27FC236}">
                <a16:creationId xmlns:a16="http://schemas.microsoft.com/office/drawing/2014/main" id="{8E82F460-B20B-430A-8E51-A13F89ED5BA3}"/>
              </a:ext>
            </a:extLst>
          </p:cNvPr>
          <p:cNvSpPr/>
          <p:nvPr/>
        </p:nvSpPr>
        <p:spPr>
          <a:xfrm rot="5400000" flipV="1">
            <a:off x="1833285" y="6380111"/>
            <a:ext cx="1116000" cy="471600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91E99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Rectángulo: esquinas superiores redondeadas 27">
            <a:extLst>
              <a:ext uri="{FF2B5EF4-FFF2-40B4-BE49-F238E27FC236}">
                <a16:creationId xmlns:a16="http://schemas.microsoft.com/office/drawing/2014/main" id="{5AAD2633-D375-4BA3-8196-308EB3C1EE6A}"/>
              </a:ext>
            </a:extLst>
          </p:cNvPr>
          <p:cNvSpPr/>
          <p:nvPr/>
        </p:nvSpPr>
        <p:spPr>
          <a:xfrm rot="5400000" flipV="1">
            <a:off x="1833285" y="7502948"/>
            <a:ext cx="1116000" cy="471600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DEA1D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" name="Rectángulo: esquinas superiores redondeadas 28">
            <a:extLst>
              <a:ext uri="{FF2B5EF4-FFF2-40B4-BE49-F238E27FC236}">
                <a16:creationId xmlns:a16="http://schemas.microsoft.com/office/drawing/2014/main" id="{E6DC4FA1-2CA2-49BD-8992-4BFF2FF020D5}"/>
              </a:ext>
            </a:extLst>
          </p:cNvPr>
          <p:cNvSpPr/>
          <p:nvPr/>
        </p:nvSpPr>
        <p:spPr>
          <a:xfrm rot="5400000" flipV="1">
            <a:off x="1833284" y="8619055"/>
            <a:ext cx="1116000" cy="471600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7BCDE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DE5AE125-6CDA-4EC8-B524-A2D76E2A4E30}"/>
              </a:ext>
            </a:extLst>
          </p:cNvPr>
          <p:cNvSpPr/>
          <p:nvPr/>
        </p:nvSpPr>
        <p:spPr>
          <a:xfrm>
            <a:off x="2627084" y="472423"/>
            <a:ext cx="667438" cy="11142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9" name="Rectángulo 38">
            <a:extLst>
              <a:ext uri="{FF2B5EF4-FFF2-40B4-BE49-F238E27FC236}">
                <a16:creationId xmlns:a16="http://schemas.microsoft.com/office/drawing/2014/main" id="{FB37BE60-180D-4ACB-A51F-EB718DD62DB8}"/>
              </a:ext>
            </a:extLst>
          </p:cNvPr>
          <p:cNvSpPr/>
          <p:nvPr/>
        </p:nvSpPr>
        <p:spPr>
          <a:xfrm>
            <a:off x="2627084" y="2704638"/>
            <a:ext cx="667438" cy="11142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Rectángulo 39">
            <a:extLst>
              <a:ext uri="{FF2B5EF4-FFF2-40B4-BE49-F238E27FC236}">
                <a16:creationId xmlns:a16="http://schemas.microsoft.com/office/drawing/2014/main" id="{52FCA671-0E46-4D88-835F-75775CE36E59}"/>
              </a:ext>
            </a:extLst>
          </p:cNvPr>
          <p:cNvSpPr/>
          <p:nvPr/>
        </p:nvSpPr>
        <p:spPr>
          <a:xfrm>
            <a:off x="2627084" y="4946399"/>
            <a:ext cx="667438" cy="11142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Rectángulo 41">
            <a:extLst>
              <a:ext uri="{FF2B5EF4-FFF2-40B4-BE49-F238E27FC236}">
                <a16:creationId xmlns:a16="http://schemas.microsoft.com/office/drawing/2014/main" id="{D8A15ACF-5B39-4CB2-AFF1-956779C42D2A}"/>
              </a:ext>
            </a:extLst>
          </p:cNvPr>
          <p:cNvSpPr/>
          <p:nvPr/>
        </p:nvSpPr>
        <p:spPr>
          <a:xfrm>
            <a:off x="2628811" y="7181296"/>
            <a:ext cx="667438" cy="11142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3" name="Rectángulo 42">
            <a:extLst>
              <a:ext uri="{FF2B5EF4-FFF2-40B4-BE49-F238E27FC236}">
                <a16:creationId xmlns:a16="http://schemas.microsoft.com/office/drawing/2014/main" id="{55162F60-8BAA-42E6-B731-BC6DBE9C5321}"/>
              </a:ext>
            </a:extLst>
          </p:cNvPr>
          <p:cNvSpPr/>
          <p:nvPr/>
        </p:nvSpPr>
        <p:spPr>
          <a:xfrm>
            <a:off x="2627084" y="8295518"/>
            <a:ext cx="667438" cy="11142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39633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</TotalTime>
  <Words>19</Words>
  <Application>Microsoft Office PowerPoint</Application>
  <PresentationFormat>A4 (210 x 297 mm)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HelloLori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Francisco Javier</dc:creator>
  <cp:lastModifiedBy>Francisco Javier</cp:lastModifiedBy>
  <cp:revision>1</cp:revision>
  <dcterms:created xsi:type="dcterms:W3CDTF">2021-09-13T07:28:21Z</dcterms:created>
  <dcterms:modified xsi:type="dcterms:W3CDTF">2021-09-13T11:22:48Z</dcterms:modified>
</cp:coreProperties>
</file>